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9"/>
  </p:notesMasterIdLst>
  <p:sldIdLst>
    <p:sldId id="280" r:id="rId3"/>
    <p:sldId id="273" r:id="rId4"/>
    <p:sldId id="274" r:id="rId5"/>
    <p:sldId id="284" r:id="rId6"/>
    <p:sldId id="285" r:id="rId7"/>
    <p:sldId id="286" r:id="rId8"/>
    <p:sldId id="287" r:id="rId9"/>
    <p:sldId id="288" r:id="rId10"/>
    <p:sldId id="289" r:id="rId11"/>
    <p:sldId id="291" r:id="rId12"/>
    <p:sldId id="292" r:id="rId13"/>
    <p:sldId id="293" r:id="rId14"/>
    <p:sldId id="294" r:id="rId15"/>
    <p:sldId id="295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584" r:id="rId24"/>
    <p:sldId id="393" r:id="rId25"/>
    <p:sldId id="400" r:id="rId26"/>
    <p:sldId id="574" r:id="rId27"/>
    <p:sldId id="394" r:id="rId28"/>
    <p:sldId id="579" r:id="rId29"/>
    <p:sldId id="585" r:id="rId30"/>
    <p:sldId id="581" r:id="rId31"/>
    <p:sldId id="582" r:id="rId32"/>
    <p:sldId id="583" r:id="rId33"/>
    <p:sldId id="586" r:id="rId34"/>
    <p:sldId id="575" r:id="rId35"/>
    <p:sldId id="576" r:id="rId36"/>
    <p:sldId id="578" r:id="rId37"/>
    <p:sldId id="577" r:id="rId38"/>
    <p:sldId id="595" r:id="rId39"/>
    <p:sldId id="587" r:id="rId40"/>
    <p:sldId id="589" r:id="rId41"/>
    <p:sldId id="591" r:id="rId42"/>
    <p:sldId id="593" r:id="rId43"/>
    <p:sldId id="596" r:id="rId44"/>
    <p:sldId id="588" r:id="rId45"/>
    <p:sldId id="590" r:id="rId46"/>
    <p:sldId id="592" r:id="rId47"/>
    <p:sldId id="594" r:id="rId48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2339"/>
    <a:srgbClr val="592E4C"/>
    <a:srgbClr val="F4D3A5"/>
    <a:srgbClr val="49263E"/>
    <a:srgbClr val="886452"/>
    <a:srgbClr val="BB9E8F"/>
    <a:srgbClr val="DACAC2"/>
    <a:srgbClr val="D1BDB3"/>
    <a:srgbClr val="ECE4E0"/>
    <a:srgbClr val="EF68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83" autoAdjust="0"/>
  </p:normalViewPr>
  <p:slideViewPr>
    <p:cSldViewPr snapToGrid="0">
      <p:cViewPr varScale="1">
        <p:scale>
          <a:sx n="81" d="100"/>
          <a:sy n="81" d="100"/>
        </p:scale>
        <p:origin x="126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gs" Target="tags/tag1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形 5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8990" y="761805"/>
            <a:ext cx="7136993" cy="4825177"/>
          </a:xfrm>
          <a:prstGeom prst="rect">
            <a:avLst/>
          </a:prstGeom>
        </p:spPr>
      </p:pic>
      <p:grpSp>
        <p:nvGrpSpPr>
          <p:cNvPr id="73" name="组合 72"/>
          <p:cNvGrpSpPr/>
          <p:nvPr userDrawn="1"/>
        </p:nvGrpSpPr>
        <p:grpSpPr>
          <a:xfrm>
            <a:off x="10112599" y="4553700"/>
            <a:ext cx="2277802" cy="2410682"/>
            <a:chOff x="10124643" y="4554128"/>
            <a:chExt cx="2277802" cy="2410682"/>
          </a:xfrm>
        </p:grpSpPr>
        <p:sp>
          <p:nvSpPr>
            <p:cNvPr id="10" name="任意多边形: 形状 9"/>
            <p:cNvSpPr/>
            <p:nvPr/>
          </p:nvSpPr>
          <p:spPr>
            <a:xfrm>
              <a:off x="10538694" y="4672238"/>
              <a:ext cx="1863751" cy="1876424"/>
            </a:xfrm>
            <a:custGeom>
              <a:avLst/>
              <a:gdLst>
                <a:gd name="connsiteX0" fmla="*/ 1723836 w 1863751"/>
                <a:gd name="connsiteY0" fmla="*/ -189 h 1876424"/>
                <a:gd name="connsiteX1" fmla="*/ 1851852 w 1863751"/>
                <a:gd name="connsiteY1" fmla="*/ 318994 h 1876424"/>
                <a:gd name="connsiteX2" fmla="*/ 1602583 w 1863751"/>
                <a:gd name="connsiteY2" fmla="*/ 1876236 h 1876424"/>
                <a:gd name="connsiteX3" fmla="*/ -475 w 1863751"/>
                <a:gd name="connsiteY3" fmla="*/ 1668877 h 1876424"/>
                <a:gd name="connsiteX4" fmla="*/ 583979 w 1863751"/>
                <a:gd name="connsiteY4" fmla="*/ 25910 h 1876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751" h="1876424">
                  <a:moveTo>
                    <a:pt x="1723836" y="-189"/>
                  </a:moveTo>
                  <a:cubicBezTo>
                    <a:pt x="1862139" y="19528"/>
                    <a:pt x="1880236" y="191930"/>
                    <a:pt x="1851852" y="318994"/>
                  </a:cubicBezTo>
                  <a:cubicBezTo>
                    <a:pt x="1823468" y="446057"/>
                    <a:pt x="1588581" y="1637921"/>
                    <a:pt x="1602583" y="1876236"/>
                  </a:cubicBezTo>
                  <a:cubicBezTo>
                    <a:pt x="1602583" y="1876236"/>
                    <a:pt x="597791" y="1866045"/>
                    <a:pt x="-475" y="1668877"/>
                  </a:cubicBezTo>
                  <a:lnTo>
                    <a:pt x="583979" y="2591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148646" y="4846355"/>
              <a:ext cx="2023395" cy="2118455"/>
            </a:xfrm>
            <a:custGeom>
              <a:avLst/>
              <a:gdLst>
                <a:gd name="connsiteX0" fmla="*/ 2022921 w 2023395"/>
                <a:gd name="connsiteY0" fmla="*/ 117826 h 2118455"/>
                <a:gd name="connsiteX1" fmla="*/ 2013396 w 2023395"/>
                <a:gd name="connsiteY1" fmla="*/ 161069 h 2118455"/>
                <a:gd name="connsiteX2" fmla="*/ 1737171 w 2023395"/>
                <a:gd name="connsiteY2" fmla="*/ 2118266 h 2118455"/>
                <a:gd name="connsiteX3" fmla="*/ -475 w 2023395"/>
                <a:gd name="connsiteY3" fmla="*/ 1941673 h 2118455"/>
                <a:gd name="connsiteX4" fmla="*/ 665418 w 2023395"/>
                <a:gd name="connsiteY4" fmla="*/ -189 h 211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395" h="2118455">
                  <a:moveTo>
                    <a:pt x="2022921" y="117826"/>
                  </a:moveTo>
                  <a:cubicBezTo>
                    <a:pt x="2022921" y="117826"/>
                    <a:pt x="2019492" y="133161"/>
                    <a:pt x="2013396" y="161069"/>
                  </a:cubicBezTo>
                  <a:cubicBezTo>
                    <a:pt x="1958056" y="414434"/>
                    <a:pt x="1705929" y="1736600"/>
                    <a:pt x="1737171" y="2118266"/>
                  </a:cubicBezTo>
                  <a:cubicBezTo>
                    <a:pt x="1737171" y="2118266"/>
                    <a:pt x="391860" y="1938149"/>
                    <a:pt x="-475" y="1941673"/>
                  </a:cubicBezTo>
                  <a:cubicBezTo>
                    <a:pt x="-475" y="1941673"/>
                    <a:pt x="477680" y="655036"/>
                    <a:pt x="665418" y="-18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0792100" y="4554128"/>
              <a:ext cx="1470905" cy="410241"/>
            </a:xfrm>
            <a:custGeom>
              <a:avLst/>
              <a:gdLst>
                <a:gd name="connsiteX0" fmla="*/ 1379466 w 1470905"/>
                <a:gd name="connsiteY0" fmla="*/ 410053 h 410241"/>
                <a:gd name="connsiteX1" fmla="*/ 1470430 w 1470905"/>
                <a:gd name="connsiteY1" fmla="*/ 117921 h 410241"/>
                <a:gd name="connsiteX2" fmla="*/ 113022 w 1470905"/>
                <a:gd name="connsiteY2" fmla="*/ -189 h 410241"/>
                <a:gd name="connsiteX3" fmla="*/ 22058 w 1470905"/>
                <a:gd name="connsiteY3" fmla="*/ 292038 h 41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0905" h="410241">
                  <a:moveTo>
                    <a:pt x="1379466" y="410053"/>
                  </a:moveTo>
                  <a:cubicBezTo>
                    <a:pt x="1296218" y="201932"/>
                    <a:pt x="1470430" y="117921"/>
                    <a:pt x="1470430" y="117921"/>
                  </a:cubicBezTo>
                  <a:lnTo>
                    <a:pt x="113022" y="-189"/>
                  </a:lnTo>
                  <a:cubicBezTo>
                    <a:pt x="113022" y="-189"/>
                    <a:pt x="-61190" y="83822"/>
                    <a:pt x="22058" y="292038"/>
                  </a:cubicBezTo>
                  <a:close/>
                </a:path>
              </a:pathLst>
            </a:custGeom>
            <a:solidFill>
              <a:srgbClr val="CECE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124643" y="4846545"/>
              <a:ext cx="2047398" cy="1918049"/>
            </a:xfrm>
            <a:custGeom>
              <a:avLst/>
              <a:gdLst>
                <a:gd name="connsiteX0" fmla="*/ 2046924 w 2047398"/>
                <a:gd name="connsiteY0" fmla="*/ 117636 h 1918049"/>
                <a:gd name="connsiteX1" fmla="*/ 1613536 w 2047398"/>
                <a:gd name="connsiteY1" fmla="*/ 1917861 h 1918049"/>
                <a:gd name="connsiteX2" fmla="*/ -475 w 2047398"/>
                <a:gd name="connsiteY2" fmla="*/ 1740886 h 1918049"/>
                <a:gd name="connsiteX3" fmla="*/ 689516 w 2047398"/>
                <a:gd name="connsiteY3" fmla="*/ -189 h 19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398" h="1918049">
                  <a:moveTo>
                    <a:pt x="2046924" y="117636"/>
                  </a:moveTo>
                  <a:cubicBezTo>
                    <a:pt x="2046924" y="117636"/>
                    <a:pt x="1627824" y="1494093"/>
                    <a:pt x="1613536" y="1917861"/>
                  </a:cubicBezTo>
                  <a:cubicBezTo>
                    <a:pt x="1613536" y="1917861"/>
                    <a:pt x="312897" y="1746887"/>
                    <a:pt x="-475" y="1740886"/>
                  </a:cubicBezTo>
                  <a:cubicBezTo>
                    <a:pt x="-475" y="1740886"/>
                    <a:pt x="506636" y="435961"/>
                    <a:pt x="689516" y="-1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970287" y="5117071"/>
              <a:ext cx="104558" cy="130048"/>
            </a:xfrm>
            <a:custGeom>
              <a:avLst/>
              <a:gdLst>
                <a:gd name="connsiteX0" fmla="*/ 40563 w 104558"/>
                <a:gd name="connsiteY0" fmla="*/ 24179 h 130048"/>
                <a:gd name="connsiteX1" fmla="*/ 56660 w 104558"/>
                <a:gd name="connsiteY1" fmla="*/ 21988 h 130048"/>
                <a:gd name="connsiteX2" fmla="*/ 72662 w 104558"/>
                <a:gd name="connsiteY2" fmla="*/ 28846 h 130048"/>
                <a:gd name="connsiteX3" fmla="*/ 77996 w 104558"/>
                <a:gd name="connsiteY3" fmla="*/ 42943 h 130048"/>
                <a:gd name="connsiteX4" fmla="*/ 103904 w 104558"/>
                <a:gd name="connsiteY4" fmla="*/ 45801 h 130048"/>
                <a:gd name="connsiteX5" fmla="*/ 93045 w 104558"/>
                <a:gd name="connsiteY5" fmla="*/ 14845 h 130048"/>
                <a:gd name="connsiteX6" fmla="*/ 59899 w 104558"/>
                <a:gd name="connsiteY6" fmla="*/ 271 h 130048"/>
                <a:gd name="connsiteX7" fmla="*/ 33991 w 104558"/>
                <a:gd name="connsiteY7" fmla="*/ 2272 h 130048"/>
                <a:gd name="connsiteX8" fmla="*/ 15702 w 104558"/>
                <a:gd name="connsiteY8" fmla="*/ 13511 h 130048"/>
                <a:gd name="connsiteX9" fmla="*/ 7797 w 104558"/>
                <a:gd name="connsiteY9" fmla="*/ 31228 h 130048"/>
                <a:gd name="connsiteX10" fmla="*/ 12083 w 104558"/>
                <a:gd name="connsiteY10" fmla="*/ 51706 h 130048"/>
                <a:gd name="connsiteX11" fmla="*/ 26276 w 104558"/>
                <a:gd name="connsiteY11" fmla="*/ 64470 h 130048"/>
                <a:gd name="connsiteX12" fmla="*/ 48373 w 104558"/>
                <a:gd name="connsiteY12" fmla="*/ 73995 h 130048"/>
                <a:gd name="connsiteX13" fmla="*/ 68757 w 104558"/>
                <a:gd name="connsiteY13" fmla="*/ 83520 h 130048"/>
                <a:gd name="connsiteX14" fmla="*/ 74377 w 104558"/>
                <a:gd name="connsiteY14" fmla="*/ 94664 h 130048"/>
                <a:gd name="connsiteX15" fmla="*/ 67138 w 104558"/>
                <a:gd name="connsiteY15" fmla="*/ 104761 h 130048"/>
                <a:gd name="connsiteX16" fmla="*/ 49802 w 104558"/>
                <a:gd name="connsiteY16" fmla="*/ 107142 h 130048"/>
                <a:gd name="connsiteX17" fmla="*/ 32562 w 104558"/>
                <a:gd name="connsiteY17" fmla="*/ 100379 h 130048"/>
                <a:gd name="connsiteX18" fmla="*/ 26466 w 104558"/>
                <a:gd name="connsiteY18" fmla="*/ 86282 h 130048"/>
                <a:gd name="connsiteX19" fmla="*/ -395 w 104558"/>
                <a:gd name="connsiteY19" fmla="*/ 83425 h 130048"/>
                <a:gd name="connsiteX20" fmla="*/ 4749 w 104558"/>
                <a:gd name="connsiteY20" fmla="*/ 104761 h 130048"/>
                <a:gd name="connsiteX21" fmla="*/ 21608 w 104558"/>
                <a:gd name="connsiteY21" fmla="*/ 121239 h 130048"/>
                <a:gd name="connsiteX22" fmla="*/ 73329 w 104558"/>
                <a:gd name="connsiteY22" fmla="*/ 127430 h 130048"/>
                <a:gd name="connsiteX23" fmla="*/ 91426 w 104558"/>
                <a:gd name="connsiteY23" fmla="*/ 116095 h 130048"/>
                <a:gd name="connsiteX24" fmla="*/ 99428 w 104558"/>
                <a:gd name="connsiteY24" fmla="*/ 97617 h 130048"/>
                <a:gd name="connsiteX25" fmla="*/ 94951 w 104558"/>
                <a:gd name="connsiteY25" fmla="*/ 77710 h 130048"/>
                <a:gd name="connsiteX26" fmla="*/ 81044 w 104558"/>
                <a:gd name="connsiteY26" fmla="*/ 64946 h 130048"/>
                <a:gd name="connsiteX27" fmla="*/ 59518 w 104558"/>
                <a:gd name="connsiteY27" fmla="*/ 55421 h 130048"/>
                <a:gd name="connsiteX28" fmla="*/ 44564 w 104558"/>
                <a:gd name="connsiteY28" fmla="*/ 48944 h 130048"/>
                <a:gd name="connsiteX29" fmla="*/ 36277 w 104558"/>
                <a:gd name="connsiteY29" fmla="*/ 42562 h 130048"/>
                <a:gd name="connsiteX30" fmla="*/ 33610 w 104558"/>
                <a:gd name="connsiteY30" fmla="*/ 33799 h 130048"/>
                <a:gd name="connsiteX31" fmla="*/ 40563 w 104558"/>
                <a:gd name="connsiteY31" fmla="*/ 24179 h 13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4558" h="130048">
                  <a:moveTo>
                    <a:pt x="40563" y="24179"/>
                  </a:moveTo>
                  <a:cubicBezTo>
                    <a:pt x="45583" y="21846"/>
                    <a:pt x="51193" y="21084"/>
                    <a:pt x="56660" y="21988"/>
                  </a:cubicBezTo>
                  <a:cubicBezTo>
                    <a:pt x="62632" y="22322"/>
                    <a:pt x="68300" y="24751"/>
                    <a:pt x="72662" y="28846"/>
                  </a:cubicBezTo>
                  <a:cubicBezTo>
                    <a:pt x="76367" y="32571"/>
                    <a:pt x="78301" y="37705"/>
                    <a:pt x="77996" y="42943"/>
                  </a:cubicBezTo>
                  <a:lnTo>
                    <a:pt x="103904" y="45801"/>
                  </a:lnTo>
                  <a:cubicBezTo>
                    <a:pt x="104999" y="34390"/>
                    <a:pt x="101037" y="23065"/>
                    <a:pt x="93045" y="14845"/>
                  </a:cubicBezTo>
                  <a:cubicBezTo>
                    <a:pt x="84063" y="6234"/>
                    <a:pt x="72319" y="1072"/>
                    <a:pt x="59899" y="271"/>
                  </a:cubicBezTo>
                  <a:cubicBezTo>
                    <a:pt x="51212" y="-748"/>
                    <a:pt x="42411" y="-72"/>
                    <a:pt x="33991" y="2272"/>
                  </a:cubicBezTo>
                  <a:cubicBezTo>
                    <a:pt x="26999" y="4310"/>
                    <a:pt x="20684" y="8196"/>
                    <a:pt x="15702" y="13511"/>
                  </a:cubicBezTo>
                  <a:cubicBezTo>
                    <a:pt x="11302" y="18455"/>
                    <a:pt x="8540" y="24646"/>
                    <a:pt x="7797" y="31228"/>
                  </a:cubicBezTo>
                  <a:cubicBezTo>
                    <a:pt x="6711" y="38343"/>
                    <a:pt x="8235" y="45620"/>
                    <a:pt x="12083" y="51706"/>
                  </a:cubicBezTo>
                  <a:cubicBezTo>
                    <a:pt x="15760" y="57012"/>
                    <a:pt x="20617" y="61374"/>
                    <a:pt x="26276" y="64470"/>
                  </a:cubicBezTo>
                  <a:cubicBezTo>
                    <a:pt x="33448" y="68089"/>
                    <a:pt x="40820" y="71271"/>
                    <a:pt x="48373" y="73995"/>
                  </a:cubicBezTo>
                  <a:cubicBezTo>
                    <a:pt x="55441" y="76548"/>
                    <a:pt x="62271" y="79729"/>
                    <a:pt x="68757" y="83520"/>
                  </a:cubicBezTo>
                  <a:cubicBezTo>
                    <a:pt x="72710" y="85758"/>
                    <a:pt x="74929" y="90159"/>
                    <a:pt x="74377" y="94664"/>
                  </a:cubicBezTo>
                  <a:cubicBezTo>
                    <a:pt x="73891" y="99065"/>
                    <a:pt x="71148" y="102894"/>
                    <a:pt x="67138" y="104761"/>
                  </a:cubicBezTo>
                  <a:cubicBezTo>
                    <a:pt x="61737" y="107304"/>
                    <a:pt x="55688" y="108132"/>
                    <a:pt x="49802" y="107142"/>
                  </a:cubicBezTo>
                  <a:cubicBezTo>
                    <a:pt x="43468" y="106866"/>
                    <a:pt x="37401" y="104484"/>
                    <a:pt x="32562" y="100379"/>
                  </a:cubicBezTo>
                  <a:cubicBezTo>
                    <a:pt x="28562" y="96798"/>
                    <a:pt x="26333" y="91645"/>
                    <a:pt x="26466" y="86282"/>
                  </a:cubicBezTo>
                  <a:lnTo>
                    <a:pt x="-395" y="83425"/>
                  </a:lnTo>
                  <a:cubicBezTo>
                    <a:pt x="-890" y="90892"/>
                    <a:pt x="910" y="98331"/>
                    <a:pt x="4749" y="104761"/>
                  </a:cubicBezTo>
                  <a:cubicBezTo>
                    <a:pt x="8835" y="111628"/>
                    <a:pt x="14646" y="117305"/>
                    <a:pt x="21608" y="121239"/>
                  </a:cubicBezTo>
                  <a:cubicBezTo>
                    <a:pt x="37391" y="129935"/>
                    <a:pt x="55936" y="132155"/>
                    <a:pt x="73329" y="127430"/>
                  </a:cubicBezTo>
                  <a:cubicBezTo>
                    <a:pt x="80282" y="125382"/>
                    <a:pt x="86550" y="121458"/>
                    <a:pt x="91426" y="116095"/>
                  </a:cubicBezTo>
                  <a:cubicBezTo>
                    <a:pt x="95998" y="110942"/>
                    <a:pt x="98799" y="104475"/>
                    <a:pt x="99428" y="97617"/>
                  </a:cubicBezTo>
                  <a:cubicBezTo>
                    <a:pt x="100437" y="90654"/>
                    <a:pt x="98846" y="83567"/>
                    <a:pt x="94951" y="77710"/>
                  </a:cubicBezTo>
                  <a:cubicBezTo>
                    <a:pt x="91360" y="72442"/>
                    <a:pt x="86597" y="68070"/>
                    <a:pt x="81044" y="64946"/>
                  </a:cubicBezTo>
                  <a:cubicBezTo>
                    <a:pt x="74081" y="61317"/>
                    <a:pt x="66890" y="58136"/>
                    <a:pt x="59518" y="55421"/>
                  </a:cubicBezTo>
                  <a:cubicBezTo>
                    <a:pt x="52946" y="52754"/>
                    <a:pt x="47897" y="50563"/>
                    <a:pt x="44564" y="48944"/>
                  </a:cubicBezTo>
                  <a:cubicBezTo>
                    <a:pt x="41411" y="47382"/>
                    <a:pt x="38591" y="45210"/>
                    <a:pt x="36277" y="42562"/>
                  </a:cubicBezTo>
                  <a:cubicBezTo>
                    <a:pt x="34143" y="40181"/>
                    <a:pt x="33162" y="36971"/>
                    <a:pt x="33610" y="33799"/>
                  </a:cubicBezTo>
                  <a:cubicBezTo>
                    <a:pt x="34029" y="29580"/>
                    <a:pt x="36686" y="25903"/>
                    <a:pt x="40563" y="24179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1092565" y="5131297"/>
              <a:ext cx="122118" cy="130263"/>
            </a:xfrm>
            <a:custGeom>
              <a:avLst/>
              <a:gdLst>
                <a:gd name="connsiteX0" fmla="*/ 39252 w 122118"/>
                <a:gd name="connsiteY0" fmla="*/ 30623 h 130263"/>
                <a:gd name="connsiteX1" fmla="*/ 65827 w 122118"/>
                <a:gd name="connsiteY1" fmla="*/ 22051 h 130263"/>
                <a:gd name="connsiteX2" fmla="*/ 84115 w 122118"/>
                <a:gd name="connsiteY2" fmla="*/ 29385 h 130263"/>
                <a:gd name="connsiteX3" fmla="*/ 93640 w 122118"/>
                <a:gd name="connsiteY3" fmla="*/ 45101 h 130263"/>
                <a:gd name="connsiteX4" fmla="*/ 121643 w 122118"/>
                <a:gd name="connsiteY4" fmla="*/ 48149 h 130263"/>
                <a:gd name="connsiteX5" fmla="*/ 104784 w 122118"/>
                <a:gd name="connsiteY5" fmla="*/ 15193 h 130263"/>
                <a:gd name="connsiteX6" fmla="*/ 68494 w 122118"/>
                <a:gd name="connsiteY6" fmla="*/ 334 h 130263"/>
                <a:gd name="connsiteX7" fmla="*/ 35823 w 122118"/>
                <a:gd name="connsiteY7" fmla="*/ 4810 h 130263"/>
                <a:gd name="connsiteX8" fmla="*/ 11630 w 122118"/>
                <a:gd name="connsiteY8" fmla="*/ 25099 h 130263"/>
                <a:gd name="connsiteX9" fmla="*/ 104 w 122118"/>
                <a:gd name="connsiteY9" fmla="*/ 58055 h 130263"/>
                <a:gd name="connsiteX10" fmla="*/ 4200 w 122118"/>
                <a:gd name="connsiteY10" fmla="*/ 92917 h 130263"/>
                <a:gd name="connsiteX11" fmla="*/ 23250 w 122118"/>
                <a:gd name="connsiteY11" fmla="*/ 117967 h 130263"/>
                <a:gd name="connsiteX12" fmla="*/ 54206 w 122118"/>
                <a:gd name="connsiteY12" fmla="*/ 129493 h 130263"/>
                <a:gd name="connsiteX13" fmla="*/ 92306 w 122118"/>
                <a:gd name="connsiteY13" fmla="*/ 122349 h 130263"/>
                <a:gd name="connsiteX14" fmla="*/ 116023 w 122118"/>
                <a:gd name="connsiteY14" fmla="*/ 94250 h 130263"/>
                <a:gd name="connsiteX15" fmla="*/ 88115 w 122118"/>
                <a:gd name="connsiteY15" fmla="*/ 91202 h 130263"/>
                <a:gd name="connsiteX16" fmla="*/ 56111 w 122118"/>
                <a:gd name="connsiteY16" fmla="*/ 107681 h 130263"/>
                <a:gd name="connsiteX17" fmla="*/ 32108 w 122118"/>
                <a:gd name="connsiteY17" fmla="*/ 93583 h 130263"/>
                <a:gd name="connsiteX18" fmla="*/ 38966 w 122118"/>
                <a:gd name="connsiteY18" fmla="*/ 30623 h 13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118" h="130263">
                  <a:moveTo>
                    <a:pt x="39252" y="30623"/>
                  </a:moveTo>
                  <a:cubicBezTo>
                    <a:pt x="46291" y="23784"/>
                    <a:pt x="56121" y="20612"/>
                    <a:pt x="65827" y="22051"/>
                  </a:cubicBezTo>
                  <a:cubicBezTo>
                    <a:pt x="72523" y="22584"/>
                    <a:pt x="78905" y="25146"/>
                    <a:pt x="84115" y="29385"/>
                  </a:cubicBezTo>
                  <a:cubicBezTo>
                    <a:pt x="88868" y="33490"/>
                    <a:pt x="92202" y="38986"/>
                    <a:pt x="93640" y="45101"/>
                  </a:cubicBezTo>
                  <a:lnTo>
                    <a:pt x="121643" y="48149"/>
                  </a:lnTo>
                  <a:cubicBezTo>
                    <a:pt x="120100" y="35519"/>
                    <a:pt x="114128" y="23841"/>
                    <a:pt x="104784" y="15193"/>
                  </a:cubicBezTo>
                  <a:cubicBezTo>
                    <a:pt x="94611" y="6449"/>
                    <a:pt x="81877" y="1239"/>
                    <a:pt x="68494" y="334"/>
                  </a:cubicBezTo>
                  <a:cubicBezTo>
                    <a:pt x="57397" y="-1105"/>
                    <a:pt x="46119" y="439"/>
                    <a:pt x="35823" y="4810"/>
                  </a:cubicBezTo>
                  <a:cubicBezTo>
                    <a:pt x="25984" y="9116"/>
                    <a:pt x="17583" y="16155"/>
                    <a:pt x="11630" y="25099"/>
                  </a:cubicBezTo>
                  <a:cubicBezTo>
                    <a:pt x="5114" y="34957"/>
                    <a:pt x="1152" y="46282"/>
                    <a:pt x="104" y="58055"/>
                  </a:cubicBezTo>
                  <a:cubicBezTo>
                    <a:pt x="-1391" y="69837"/>
                    <a:pt x="19" y="81801"/>
                    <a:pt x="4200" y="92917"/>
                  </a:cubicBezTo>
                  <a:cubicBezTo>
                    <a:pt x="8124" y="102861"/>
                    <a:pt x="14716" y="111529"/>
                    <a:pt x="23250" y="117967"/>
                  </a:cubicBezTo>
                  <a:cubicBezTo>
                    <a:pt x="32356" y="124502"/>
                    <a:pt x="43043" y="128483"/>
                    <a:pt x="54206" y="129493"/>
                  </a:cubicBezTo>
                  <a:cubicBezTo>
                    <a:pt x="67341" y="131322"/>
                    <a:pt x="80724" y="128816"/>
                    <a:pt x="92306" y="122349"/>
                  </a:cubicBezTo>
                  <a:cubicBezTo>
                    <a:pt x="103089" y="115853"/>
                    <a:pt x="111432" y="105975"/>
                    <a:pt x="116023" y="94250"/>
                  </a:cubicBezTo>
                  <a:lnTo>
                    <a:pt x="88115" y="91202"/>
                  </a:lnTo>
                  <a:cubicBezTo>
                    <a:pt x="82686" y="103566"/>
                    <a:pt x="69332" y="110443"/>
                    <a:pt x="56111" y="107681"/>
                  </a:cubicBezTo>
                  <a:cubicBezTo>
                    <a:pt x="46339" y="107014"/>
                    <a:pt x="37452" y="101794"/>
                    <a:pt x="32108" y="93583"/>
                  </a:cubicBezTo>
                  <a:cubicBezTo>
                    <a:pt x="21498" y="73133"/>
                    <a:pt x="24193" y="48311"/>
                    <a:pt x="38966" y="30623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1244626" y="5094539"/>
              <a:ext cx="33232" cy="33374"/>
            </a:xfrm>
            <a:custGeom>
              <a:avLst/>
              <a:gdLst>
                <a:gd name="connsiteX0" fmla="*/ 18065 w 33232"/>
                <a:gd name="connsiteY0" fmla="*/ -56 h 33374"/>
                <a:gd name="connsiteX1" fmla="*/ 5682 w 33232"/>
                <a:gd name="connsiteY1" fmla="*/ 3373 h 33374"/>
                <a:gd name="connsiteX2" fmla="*/ -318 w 33232"/>
                <a:gd name="connsiteY2" fmla="*/ 14708 h 33374"/>
                <a:gd name="connsiteX3" fmla="*/ 3206 w 33232"/>
                <a:gd name="connsiteY3" fmla="*/ 26995 h 33374"/>
                <a:gd name="connsiteX4" fmla="*/ 26542 w 33232"/>
                <a:gd name="connsiteY4" fmla="*/ 29567 h 33374"/>
                <a:gd name="connsiteX5" fmla="*/ 29114 w 33232"/>
                <a:gd name="connsiteY5" fmla="*/ 5945 h 33374"/>
                <a:gd name="connsiteX6" fmla="*/ 18065 w 33232"/>
                <a:gd name="connsiteY6" fmla="*/ -56 h 3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32" h="33374">
                  <a:moveTo>
                    <a:pt x="18065" y="-56"/>
                  </a:moveTo>
                  <a:cubicBezTo>
                    <a:pt x="13645" y="-618"/>
                    <a:pt x="9188" y="620"/>
                    <a:pt x="5682" y="3373"/>
                  </a:cubicBezTo>
                  <a:cubicBezTo>
                    <a:pt x="2187" y="6145"/>
                    <a:pt x="15" y="10259"/>
                    <a:pt x="-318" y="14708"/>
                  </a:cubicBezTo>
                  <a:cubicBezTo>
                    <a:pt x="-947" y="19118"/>
                    <a:pt x="330" y="23585"/>
                    <a:pt x="3206" y="26995"/>
                  </a:cubicBezTo>
                  <a:cubicBezTo>
                    <a:pt x="8959" y="34110"/>
                    <a:pt x="19380" y="35263"/>
                    <a:pt x="26542" y="29567"/>
                  </a:cubicBezTo>
                  <a:cubicBezTo>
                    <a:pt x="33696" y="23709"/>
                    <a:pt x="34839" y="13203"/>
                    <a:pt x="29114" y="5945"/>
                  </a:cubicBezTo>
                  <a:cubicBezTo>
                    <a:pt x="26428" y="2497"/>
                    <a:pt x="22427" y="315"/>
                    <a:pt x="18065" y="-56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6573199">
              <a:off x="11188120" y="5194031"/>
              <a:ext cx="125920" cy="26003"/>
            </a:xfrm>
            <a:custGeom>
              <a:avLst/>
              <a:gdLst>
                <a:gd name="connsiteX0" fmla="*/ -475 w 125920"/>
                <a:gd name="connsiteY0" fmla="*/ -189 h 26003"/>
                <a:gd name="connsiteX1" fmla="*/ 125445 w 125920"/>
                <a:gd name="connsiteY1" fmla="*/ -189 h 26003"/>
                <a:gd name="connsiteX2" fmla="*/ 125445 w 125920"/>
                <a:gd name="connsiteY2" fmla="*/ 25815 h 26003"/>
                <a:gd name="connsiteX3" fmla="*/ -475 w 125920"/>
                <a:gd name="connsiteY3" fmla="*/ 25815 h 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20" h="26003">
                  <a:moveTo>
                    <a:pt x="-475" y="-189"/>
                  </a:moveTo>
                  <a:lnTo>
                    <a:pt x="125445" y="-189"/>
                  </a:lnTo>
                  <a:lnTo>
                    <a:pt x="125445" y="25815"/>
                  </a:lnTo>
                  <a:lnTo>
                    <a:pt x="-475" y="25815"/>
                  </a:ln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288464" y="5152727"/>
              <a:ext cx="124603" cy="130408"/>
            </a:xfrm>
            <a:custGeom>
              <a:avLst/>
              <a:gdLst>
                <a:gd name="connsiteX0" fmla="*/ 100338 w 124603"/>
                <a:gd name="connsiteY0" fmla="*/ 11574 h 130408"/>
                <a:gd name="connsiteX1" fmla="*/ 69572 w 124603"/>
                <a:gd name="connsiteY1" fmla="*/ 335 h 130408"/>
                <a:gd name="connsiteX2" fmla="*/ 36139 w 124603"/>
                <a:gd name="connsiteY2" fmla="*/ 4716 h 130408"/>
                <a:gd name="connsiteX3" fmla="*/ 11660 w 124603"/>
                <a:gd name="connsiteY3" fmla="*/ 24910 h 130408"/>
                <a:gd name="connsiteX4" fmla="*/ 135 w 124603"/>
                <a:gd name="connsiteY4" fmla="*/ 58056 h 130408"/>
                <a:gd name="connsiteX5" fmla="*/ 4516 w 124603"/>
                <a:gd name="connsiteY5" fmla="*/ 92918 h 130408"/>
                <a:gd name="connsiteX6" fmla="*/ 24233 w 124603"/>
                <a:gd name="connsiteY6" fmla="*/ 117969 h 130408"/>
                <a:gd name="connsiteX7" fmla="*/ 55570 w 124603"/>
                <a:gd name="connsiteY7" fmla="*/ 129589 h 130408"/>
                <a:gd name="connsiteX8" fmla="*/ 93670 w 124603"/>
                <a:gd name="connsiteY8" fmla="*/ 122636 h 130408"/>
                <a:gd name="connsiteX9" fmla="*/ 117292 w 124603"/>
                <a:gd name="connsiteY9" fmla="*/ 96537 h 130408"/>
                <a:gd name="connsiteX10" fmla="*/ 89384 w 124603"/>
                <a:gd name="connsiteY10" fmla="*/ 93489 h 130408"/>
                <a:gd name="connsiteX11" fmla="*/ 57951 w 124603"/>
                <a:gd name="connsiteY11" fmla="*/ 107777 h 130408"/>
                <a:gd name="connsiteX12" fmla="*/ 34424 w 124603"/>
                <a:gd name="connsiteY12" fmla="*/ 96061 h 130408"/>
                <a:gd name="connsiteX13" fmla="*/ 25948 w 124603"/>
                <a:gd name="connsiteY13" fmla="*/ 70725 h 130408"/>
                <a:gd name="connsiteX14" fmla="*/ 121198 w 124603"/>
                <a:gd name="connsiteY14" fmla="*/ 81107 h 130408"/>
                <a:gd name="connsiteX15" fmla="*/ 123579 w 124603"/>
                <a:gd name="connsiteY15" fmla="*/ 68534 h 130408"/>
                <a:gd name="connsiteX16" fmla="*/ 119292 w 124603"/>
                <a:gd name="connsiteY16" fmla="*/ 35577 h 130408"/>
                <a:gd name="connsiteX17" fmla="*/ 100338 w 124603"/>
                <a:gd name="connsiteY17" fmla="*/ 11574 h 130408"/>
                <a:gd name="connsiteX18" fmla="*/ 97575 w 124603"/>
                <a:gd name="connsiteY18" fmla="*/ 57390 h 130408"/>
                <a:gd name="connsiteX19" fmla="*/ 28329 w 124603"/>
                <a:gd name="connsiteY19" fmla="*/ 49865 h 130408"/>
                <a:gd name="connsiteX20" fmla="*/ 42235 w 124603"/>
                <a:gd name="connsiteY20" fmla="*/ 28053 h 130408"/>
                <a:gd name="connsiteX21" fmla="*/ 66143 w 124603"/>
                <a:gd name="connsiteY21" fmla="*/ 22052 h 130408"/>
                <a:gd name="connsiteX22" fmla="*/ 89860 w 124603"/>
                <a:gd name="connsiteY22" fmla="*/ 33387 h 130408"/>
                <a:gd name="connsiteX23" fmla="*/ 97575 w 124603"/>
                <a:gd name="connsiteY23" fmla="*/ 57390 h 13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603" h="130408">
                  <a:moveTo>
                    <a:pt x="100338" y="11574"/>
                  </a:moveTo>
                  <a:cubicBezTo>
                    <a:pt x="91213" y="5250"/>
                    <a:pt x="80621" y="1383"/>
                    <a:pt x="69572" y="335"/>
                  </a:cubicBezTo>
                  <a:cubicBezTo>
                    <a:pt x="58237" y="-1094"/>
                    <a:pt x="46721" y="411"/>
                    <a:pt x="36139" y="4716"/>
                  </a:cubicBezTo>
                  <a:cubicBezTo>
                    <a:pt x="26233" y="9003"/>
                    <a:pt x="17746" y="16004"/>
                    <a:pt x="11660" y="24910"/>
                  </a:cubicBezTo>
                  <a:cubicBezTo>
                    <a:pt x="5106" y="34815"/>
                    <a:pt x="1144" y="46217"/>
                    <a:pt x="135" y="58056"/>
                  </a:cubicBezTo>
                  <a:cubicBezTo>
                    <a:pt x="-1447" y="69858"/>
                    <a:pt x="58" y="81869"/>
                    <a:pt x="4516" y="92918"/>
                  </a:cubicBezTo>
                  <a:cubicBezTo>
                    <a:pt x="8584" y="102967"/>
                    <a:pt x="15422" y="111654"/>
                    <a:pt x="24233" y="117969"/>
                  </a:cubicBezTo>
                  <a:cubicBezTo>
                    <a:pt x="33463" y="124551"/>
                    <a:pt x="44283" y="128560"/>
                    <a:pt x="55570" y="129589"/>
                  </a:cubicBezTo>
                  <a:cubicBezTo>
                    <a:pt x="68686" y="131494"/>
                    <a:pt x="82069" y="129056"/>
                    <a:pt x="93670" y="122636"/>
                  </a:cubicBezTo>
                  <a:cubicBezTo>
                    <a:pt x="104119" y="116673"/>
                    <a:pt x="112396" y="107529"/>
                    <a:pt x="117292" y="96537"/>
                  </a:cubicBezTo>
                  <a:lnTo>
                    <a:pt x="89384" y="93489"/>
                  </a:lnTo>
                  <a:cubicBezTo>
                    <a:pt x="82878" y="104300"/>
                    <a:pt x="70372" y="109977"/>
                    <a:pt x="57951" y="107777"/>
                  </a:cubicBezTo>
                  <a:cubicBezTo>
                    <a:pt x="48912" y="106986"/>
                    <a:pt x="40501" y="102795"/>
                    <a:pt x="34424" y="96061"/>
                  </a:cubicBezTo>
                  <a:cubicBezTo>
                    <a:pt x="28395" y="89051"/>
                    <a:pt x="25347" y="79954"/>
                    <a:pt x="25948" y="70725"/>
                  </a:cubicBezTo>
                  <a:lnTo>
                    <a:pt x="121198" y="81107"/>
                  </a:lnTo>
                  <a:cubicBezTo>
                    <a:pt x="122359" y="76992"/>
                    <a:pt x="123160" y="72791"/>
                    <a:pt x="123579" y="68534"/>
                  </a:cubicBezTo>
                  <a:cubicBezTo>
                    <a:pt x="125046" y="57361"/>
                    <a:pt x="123560" y="46007"/>
                    <a:pt x="119292" y="35577"/>
                  </a:cubicBezTo>
                  <a:cubicBezTo>
                    <a:pt x="115425" y="25910"/>
                    <a:pt x="108844" y="17575"/>
                    <a:pt x="100338" y="11574"/>
                  </a:cubicBezTo>
                  <a:close/>
                  <a:moveTo>
                    <a:pt x="97575" y="57390"/>
                  </a:moveTo>
                  <a:lnTo>
                    <a:pt x="28329" y="49865"/>
                  </a:lnTo>
                  <a:cubicBezTo>
                    <a:pt x="30072" y="41111"/>
                    <a:pt x="35034" y="33320"/>
                    <a:pt x="42235" y="28053"/>
                  </a:cubicBezTo>
                  <a:cubicBezTo>
                    <a:pt x="49160" y="23109"/>
                    <a:pt x="57704" y="20966"/>
                    <a:pt x="66143" y="22052"/>
                  </a:cubicBezTo>
                  <a:cubicBezTo>
                    <a:pt x="75182" y="22747"/>
                    <a:pt x="83641" y="26786"/>
                    <a:pt x="89860" y="33387"/>
                  </a:cubicBezTo>
                  <a:cubicBezTo>
                    <a:pt x="95937" y="39807"/>
                    <a:pt x="98776" y="48636"/>
                    <a:pt x="97575" y="57390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1430902" y="5164204"/>
              <a:ext cx="123126" cy="137636"/>
            </a:xfrm>
            <a:custGeom>
              <a:avLst/>
              <a:gdLst>
                <a:gd name="connsiteX0" fmla="*/ 102395 w 123126"/>
                <a:gd name="connsiteY0" fmla="*/ 14194 h 137636"/>
                <a:gd name="connsiteX1" fmla="*/ 76582 w 123126"/>
                <a:gd name="connsiteY1" fmla="*/ 4669 h 137636"/>
                <a:gd name="connsiteX2" fmla="*/ 55055 w 123126"/>
                <a:gd name="connsiteY2" fmla="*/ 6764 h 137636"/>
                <a:gd name="connsiteX3" fmla="*/ 37529 w 123126"/>
                <a:gd name="connsiteY3" fmla="*/ 16956 h 137636"/>
                <a:gd name="connsiteX4" fmla="*/ 39148 w 123126"/>
                <a:gd name="connsiteY4" fmla="*/ 2669 h 137636"/>
                <a:gd name="connsiteX5" fmla="*/ 13241 w 123126"/>
                <a:gd name="connsiteY5" fmla="*/ -189 h 137636"/>
                <a:gd name="connsiteX6" fmla="*/ -475 w 123126"/>
                <a:gd name="connsiteY6" fmla="*/ 124970 h 137636"/>
                <a:gd name="connsiteX7" fmla="*/ 25432 w 123126"/>
                <a:gd name="connsiteY7" fmla="*/ 127732 h 137636"/>
                <a:gd name="connsiteX8" fmla="*/ 33052 w 123126"/>
                <a:gd name="connsiteY8" fmla="*/ 57819 h 137636"/>
                <a:gd name="connsiteX9" fmla="*/ 44387 w 123126"/>
                <a:gd name="connsiteY9" fmla="*/ 32958 h 137636"/>
                <a:gd name="connsiteX10" fmla="*/ 90393 w 123126"/>
                <a:gd name="connsiteY10" fmla="*/ 38006 h 137636"/>
                <a:gd name="connsiteX11" fmla="*/ 96013 w 123126"/>
                <a:gd name="connsiteY11" fmla="*/ 64772 h 137636"/>
                <a:gd name="connsiteX12" fmla="*/ 88393 w 123126"/>
                <a:gd name="connsiteY12" fmla="*/ 134685 h 137636"/>
                <a:gd name="connsiteX13" fmla="*/ 114015 w 123126"/>
                <a:gd name="connsiteY13" fmla="*/ 137447 h 137636"/>
                <a:gd name="connsiteX14" fmla="*/ 122111 w 123126"/>
                <a:gd name="connsiteY14" fmla="*/ 63629 h 137636"/>
                <a:gd name="connsiteX15" fmla="*/ 118683 w 123126"/>
                <a:gd name="connsiteY15" fmla="*/ 33815 h 137636"/>
                <a:gd name="connsiteX16" fmla="*/ 102395 w 123126"/>
                <a:gd name="connsiteY16" fmla="*/ 14194 h 1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126" h="137636">
                  <a:moveTo>
                    <a:pt x="102395" y="14194"/>
                  </a:moveTo>
                  <a:cubicBezTo>
                    <a:pt x="94708" y="8946"/>
                    <a:pt x="85840" y="5669"/>
                    <a:pt x="76582" y="4669"/>
                  </a:cubicBezTo>
                  <a:cubicBezTo>
                    <a:pt x="69343" y="3831"/>
                    <a:pt x="61999" y="4545"/>
                    <a:pt x="55055" y="6764"/>
                  </a:cubicBezTo>
                  <a:cubicBezTo>
                    <a:pt x="48474" y="8698"/>
                    <a:pt x="42463" y="12194"/>
                    <a:pt x="37529" y="16956"/>
                  </a:cubicBezTo>
                  <a:lnTo>
                    <a:pt x="39148" y="2669"/>
                  </a:lnTo>
                  <a:lnTo>
                    <a:pt x="13241" y="-189"/>
                  </a:lnTo>
                  <a:lnTo>
                    <a:pt x="-475" y="124970"/>
                  </a:lnTo>
                  <a:lnTo>
                    <a:pt x="25432" y="127732"/>
                  </a:lnTo>
                  <a:lnTo>
                    <a:pt x="33052" y="57819"/>
                  </a:lnTo>
                  <a:cubicBezTo>
                    <a:pt x="33500" y="48379"/>
                    <a:pt x="37558" y="39483"/>
                    <a:pt x="44387" y="32958"/>
                  </a:cubicBezTo>
                  <a:cubicBezTo>
                    <a:pt x="58694" y="22385"/>
                    <a:pt x="78725" y="24586"/>
                    <a:pt x="90393" y="38006"/>
                  </a:cubicBezTo>
                  <a:cubicBezTo>
                    <a:pt x="95660" y="45865"/>
                    <a:pt x="97670" y="55456"/>
                    <a:pt x="96013" y="64772"/>
                  </a:cubicBezTo>
                  <a:lnTo>
                    <a:pt x="88393" y="134685"/>
                  </a:lnTo>
                  <a:lnTo>
                    <a:pt x="114015" y="137447"/>
                  </a:lnTo>
                  <a:lnTo>
                    <a:pt x="122111" y="63629"/>
                  </a:lnTo>
                  <a:cubicBezTo>
                    <a:pt x="123454" y="53561"/>
                    <a:pt x="122283" y="43312"/>
                    <a:pt x="118683" y="33815"/>
                  </a:cubicBezTo>
                  <a:cubicBezTo>
                    <a:pt x="115272" y="25834"/>
                    <a:pt x="109615" y="19014"/>
                    <a:pt x="102395" y="14194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576122" y="5184129"/>
              <a:ext cx="122050" cy="130109"/>
            </a:xfrm>
            <a:custGeom>
              <a:avLst/>
              <a:gdLst>
                <a:gd name="connsiteX0" fmla="*/ 39280 w 122050"/>
                <a:gd name="connsiteY0" fmla="*/ 30464 h 130109"/>
                <a:gd name="connsiteX1" fmla="*/ 65854 w 122050"/>
                <a:gd name="connsiteY1" fmla="*/ 21891 h 130109"/>
                <a:gd name="connsiteX2" fmla="*/ 84143 w 122050"/>
                <a:gd name="connsiteY2" fmla="*/ 29225 h 130109"/>
                <a:gd name="connsiteX3" fmla="*/ 93668 w 122050"/>
                <a:gd name="connsiteY3" fmla="*/ 44846 h 130109"/>
                <a:gd name="connsiteX4" fmla="*/ 121576 w 122050"/>
                <a:gd name="connsiteY4" fmla="*/ 47894 h 130109"/>
                <a:gd name="connsiteX5" fmla="*/ 104812 w 122050"/>
                <a:gd name="connsiteY5" fmla="*/ 15033 h 130109"/>
                <a:gd name="connsiteX6" fmla="*/ 35755 w 122050"/>
                <a:gd name="connsiteY6" fmla="*/ 4651 h 130109"/>
                <a:gd name="connsiteX7" fmla="*/ 11657 w 122050"/>
                <a:gd name="connsiteY7" fmla="*/ 24844 h 130109"/>
                <a:gd name="connsiteX8" fmla="*/ 132 w 122050"/>
                <a:gd name="connsiteY8" fmla="*/ 57896 h 130109"/>
                <a:gd name="connsiteX9" fmla="*/ 4228 w 122050"/>
                <a:gd name="connsiteY9" fmla="*/ 92757 h 130109"/>
                <a:gd name="connsiteX10" fmla="*/ 23278 w 122050"/>
                <a:gd name="connsiteY10" fmla="*/ 117808 h 130109"/>
                <a:gd name="connsiteX11" fmla="*/ 54139 w 122050"/>
                <a:gd name="connsiteY11" fmla="*/ 129333 h 130109"/>
                <a:gd name="connsiteX12" fmla="*/ 92239 w 122050"/>
                <a:gd name="connsiteY12" fmla="*/ 122189 h 130109"/>
                <a:gd name="connsiteX13" fmla="*/ 116051 w 122050"/>
                <a:gd name="connsiteY13" fmla="*/ 93614 h 130109"/>
                <a:gd name="connsiteX14" fmla="*/ 88047 w 122050"/>
                <a:gd name="connsiteY14" fmla="*/ 90662 h 130109"/>
                <a:gd name="connsiteX15" fmla="*/ 56139 w 122050"/>
                <a:gd name="connsiteY15" fmla="*/ 107140 h 130109"/>
                <a:gd name="connsiteX16" fmla="*/ 32040 w 122050"/>
                <a:gd name="connsiteY16" fmla="*/ 93043 h 130109"/>
                <a:gd name="connsiteX17" fmla="*/ 38899 w 122050"/>
                <a:gd name="connsiteY17" fmla="*/ 30083 h 13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050" h="130109">
                  <a:moveTo>
                    <a:pt x="39280" y="30464"/>
                  </a:moveTo>
                  <a:cubicBezTo>
                    <a:pt x="46328" y="23634"/>
                    <a:pt x="56148" y="20472"/>
                    <a:pt x="65854" y="21891"/>
                  </a:cubicBezTo>
                  <a:cubicBezTo>
                    <a:pt x="72560" y="22386"/>
                    <a:pt x="78951" y="24949"/>
                    <a:pt x="84143" y="29225"/>
                  </a:cubicBezTo>
                  <a:cubicBezTo>
                    <a:pt x="88895" y="33293"/>
                    <a:pt x="92229" y="38760"/>
                    <a:pt x="93668" y="44846"/>
                  </a:cubicBezTo>
                  <a:lnTo>
                    <a:pt x="121576" y="47894"/>
                  </a:lnTo>
                  <a:cubicBezTo>
                    <a:pt x="120080" y="35293"/>
                    <a:pt x="114137" y="23644"/>
                    <a:pt x="104812" y="15033"/>
                  </a:cubicBezTo>
                  <a:cubicBezTo>
                    <a:pt x="85305" y="-521"/>
                    <a:pt x="58977" y="-4474"/>
                    <a:pt x="35755" y="4651"/>
                  </a:cubicBezTo>
                  <a:cubicBezTo>
                    <a:pt x="25963" y="8956"/>
                    <a:pt x="17601" y="15957"/>
                    <a:pt x="11657" y="24844"/>
                  </a:cubicBezTo>
                  <a:cubicBezTo>
                    <a:pt x="5104" y="34721"/>
                    <a:pt x="1142" y="46085"/>
                    <a:pt x="132" y="57896"/>
                  </a:cubicBezTo>
                  <a:cubicBezTo>
                    <a:pt x="-1411" y="69678"/>
                    <a:pt x="-2" y="81651"/>
                    <a:pt x="4228" y="92757"/>
                  </a:cubicBezTo>
                  <a:cubicBezTo>
                    <a:pt x="8104" y="102730"/>
                    <a:pt x="14705" y="111407"/>
                    <a:pt x="23278" y="117808"/>
                  </a:cubicBezTo>
                  <a:cubicBezTo>
                    <a:pt x="32355" y="124332"/>
                    <a:pt x="43004" y="128304"/>
                    <a:pt x="54139" y="129333"/>
                  </a:cubicBezTo>
                  <a:cubicBezTo>
                    <a:pt x="67274" y="131172"/>
                    <a:pt x="80656" y="128667"/>
                    <a:pt x="92239" y="122189"/>
                  </a:cubicBezTo>
                  <a:cubicBezTo>
                    <a:pt x="103173" y="115617"/>
                    <a:pt x="111555" y="105549"/>
                    <a:pt x="116051" y="93614"/>
                  </a:cubicBezTo>
                  <a:lnTo>
                    <a:pt x="88047" y="90662"/>
                  </a:lnTo>
                  <a:cubicBezTo>
                    <a:pt x="82618" y="102987"/>
                    <a:pt x="69331" y="109855"/>
                    <a:pt x="56139" y="107140"/>
                  </a:cubicBezTo>
                  <a:cubicBezTo>
                    <a:pt x="46347" y="106464"/>
                    <a:pt x="37432" y="101244"/>
                    <a:pt x="32040" y="93043"/>
                  </a:cubicBezTo>
                  <a:cubicBezTo>
                    <a:pt x="21659" y="72545"/>
                    <a:pt x="24344" y="47856"/>
                    <a:pt x="38899" y="30083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712163" y="5198850"/>
              <a:ext cx="124449" cy="130405"/>
            </a:xfrm>
            <a:custGeom>
              <a:avLst/>
              <a:gdLst>
                <a:gd name="connsiteX0" fmla="*/ 119361 w 124449"/>
                <a:gd name="connsiteY0" fmla="*/ 35555 h 130405"/>
                <a:gd name="connsiteX1" fmla="*/ 100311 w 124449"/>
                <a:gd name="connsiteY1" fmla="*/ 11552 h 130405"/>
                <a:gd name="connsiteX2" fmla="*/ 69545 w 124449"/>
                <a:gd name="connsiteY2" fmla="*/ 313 h 130405"/>
                <a:gd name="connsiteX3" fmla="*/ 36112 w 124449"/>
                <a:gd name="connsiteY3" fmla="*/ 4789 h 130405"/>
                <a:gd name="connsiteX4" fmla="*/ 11633 w 124449"/>
                <a:gd name="connsiteY4" fmla="*/ 24983 h 130405"/>
                <a:gd name="connsiteX5" fmla="*/ 107 w 124449"/>
                <a:gd name="connsiteY5" fmla="*/ 58130 h 130405"/>
                <a:gd name="connsiteX6" fmla="*/ 4489 w 124449"/>
                <a:gd name="connsiteY6" fmla="*/ 92896 h 130405"/>
                <a:gd name="connsiteX7" fmla="*/ 24301 w 124449"/>
                <a:gd name="connsiteY7" fmla="*/ 118042 h 130405"/>
                <a:gd name="connsiteX8" fmla="*/ 55448 w 124449"/>
                <a:gd name="connsiteY8" fmla="*/ 129567 h 130405"/>
                <a:gd name="connsiteX9" fmla="*/ 93548 w 124449"/>
                <a:gd name="connsiteY9" fmla="*/ 122614 h 130405"/>
                <a:gd name="connsiteX10" fmla="*/ 117170 w 124449"/>
                <a:gd name="connsiteY10" fmla="*/ 96515 h 130405"/>
                <a:gd name="connsiteX11" fmla="*/ 89262 w 124449"/>
                <a:gd name="connsiteY11" fmla="*/ 93467 h 130405"/>
                <a:gd name="connsiteX12" fmla="*/ 57829 w 124449"/>
                <a:gd name="connsiteY12" fmla="*/ 107755 h 130405"/>
                <a:gd name="connsiteX13" fmla="*/ 25816 w 124449"/>
                <a:gd name="connsiteY13" fmla="*/ 70788 h 130405"/>
                <a:gd name="connsiteX14" fmla="*/ 25825 w 124449"/>
                <a:gd name="connsiteY14" fmla="*/ 70703 h 130405"/>
                <a:gd name="connsiteX15" fmla="*/ 121075 w 124449"/>
                <a:gd name="connsiteY15" fmla="*/ 81180 h 130405"/>
                <a:gd name="connsiteX16" fmla="*/ 123361 w 124449"/>
                <a:gd name="connsiteY16" fmla="*/ 68512 h 130405"/>
                <a:gd name="connsiteX17" fmla="*/ 119361 w 124449"/>
                <a:gd name="connsiteY17" fmla="*/ 35555 h 130405"/>
                <a:gd name="connsiteX18" fmla="*/ 97453 w 124449"/>
                <a:gd name="connsiteY18" fmla="*/ 57463 h 130405"/>
                <a:gd name="connsiteX19" fmla="*/ 28302 w 124449"/>
                <a:gd name="connsiteY19" fmla="*/ 49938 h 130405"/>
                <a:gd name="connsiteX20" fmla="*/ 42113 w 124449"/>
                <a:gd name="connsiteY20" fmla="*/ 28030 h 130405"/>
                <a:gd name="connsiteX21" fmla="*/ 66021 w 124449"/>
                <a:gd name="connsiteY21" fmla="*/ 22030 h 130405"/>
                <a:gd name="connsiteX22" fmla="*/ 89833 w 124449"/>
                <a:gd name="connsiteY22" fmla="*/ 33364 h 130405"/>
                <a:gd name="connsiteX23" fmla="*/ 97549 w 124449"/>
                <a:gd name="connsiteY23" fmla="*/ 57463 h 13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449" h="130405">
                  <a:moveTo>
                    <a:pt x="119361" y="35555"/>
                  </a:moveTo>
                  <a:cubicBezTo>
                    <a:pt x="115436" y="25897"/>
                    <a:pt x="108826" y="17563"/>
                    <a:pt x="100311" y="11552"/>
                  </a:cubicBezTo>
                  <a:cubicBezTo>
                    <a:pt x="91176" y="5256"/>
                    <a:pt x="80584" y="1389"/>
                    <a:pt x="69545" y="313"/>
                  </a:cubicBezTo>
                  <a:cubicBezTo>
                    <a:pt x="58200" y="-1087"/>
                    <a:pt x="46685" y="456"/>
                    <a:pt x="36112" y="4789"/>
                  </a:cubicBezTo>
                  <a:cubicBezTo>
                    <a:pt x="26177" y="9028"/>
                    <a:pt x="17681" y="16038"/>
                    <a:pt x="11633" y="24983"/>
                  </a:cubicBezTo>
                  <a:cubicBezTo>
                    <a:pt x="5089" y="34898"/>
                    <a:pt x="1127" y="46290"/>
                    <a:pt x="107" y="58130"/>
                  </a:cubicBezTo>
                  <a:cubicBezTo>
                    <a:pt x="-1426" y="69902"/>
                    <a:pt x="79" y="81875"/>
                    <a:pt x="4489" y="92896"/>
                  </a:cubicBezTo>
                  <a:cubicBezTo>
                    <a:pt x="8566" y="102992"/>
                    <a:pt x="15433" y="111717"/>
                    <a:pt x="24301" y="118042"/>
                  </a:cubicBezTo>
                  <a:cubicBezTo>
                    <a:pt x="33473" y="124576"/>
                    <a:pt x="44227" y="128557"/>
                    <a:pt x="55448" y="129567"/>
                  </a:cubicBezTo>
                  <a:cubicBezTo>
                    <a:pt x="68564" y="131510"/>
                    <a:pt x="81965" y="129062"/>
                    <a:pt x="93548" y="122614"/>
                  </a:cubicBezTo>
                  <a:cubicBezTo>
                    <a:pt x="103997" y="116651"/>
                    <a:pt x="112274" y="107507"/>
                    <a:pt x="117170" y="96515"/>
                  </a:cubicBezTo>
                  <a:lnTo>
                    <a:pt x="89262" y="93467"/>
                  </a:lnTo>
                  <a:cubicBezTo>
                    <a:pt x="82775" y="104297"/>
                    <a:pt x="70259" y="109984"/>
                    <a:pt x="57829" y="107755"/>
                  </a:cubicBezTo>
                  <a:cubicBezTo>
                    <a:pt x="38779" y="106383"/>
                    <a:pt x="24454" y="89838"/>
                    <a:pt x="25816" y="70788"/>
                  </a:cubicBezTo>
                  <a:cubicBezTo>
                    <a:pt x="25825" y="70760"/>
                    <a:pt x="25825" y="70731"/>
                    <a:pt x="25825" y="70703"/>
                  </a:cubicBezTo>
                  <a:lnTo>
                    <a:pt x="121075" y="81180"/>
                  </a:lnTo>
                  <a:cubicBezTo>
                    <a:pt x="122152" y="77018"/>
                    <a:pt x="122913" y="72788"/>
                    <a:pt x="123361" y="68512"/>
                  </a:cubicBezTo>
                  <a:cubicBezTo>
                    <a:pt x="124904" y="57368"/>
                    <a:pt x="123523" y="46014"/>
                    <a:pt x="119361" y="35555"/>
                  </a:cubicBezTo>
                  <a:close/>
                  <a:moveTo>
                    <a:pt x="97453" y="57463"/>
                  </a:moveTo>
                  <a:lnTo>
                    <a:pt x="28302" y="49938"/>
                  </a:lnTo>
                  <a:cubicBezTo>
                    <a:pt x="29968" y="41147"/>
                    <a:pt x="34902" y="33326"/>
                    <a:pt x="42113" y="28030"/>
                  </a:cubicBezTo>
                  <a:cubicBezTo>
                    <a:pt x="49057" y="23125"/>
                    <a:pt x="57581" y="20992"/>
                    <a:pt x="66021" y="22030"/>
                  </a:cubicBezTo>
                  <a:cubicBezTo>
                    <a:pt x="75088" y="22744"/>
                    <a:pt x="83566" y="26783"/>
                    <a:pt x="89833" y="33364"/>
                  </a:cubicBezTo>
                  <a:cubicBezTo>
                    <a:pt x="95891" y="39832"/>
                    <a:pt x="98720" y="48681"/>
                    <a:pt x="97549" y="57463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0792100" y="4554128"/>
              <a:ext cx="1470905" cy="410241"/>
            </a:xfrm>
            <a:custGeom>
              <a:avLst/>
              <a:gdLst>
                <a:gd name="connsiteX0" fmla="*/ 1379466 w 1470905"/>
                <a:gd name="connsiteY0" fmla="*/ 410053 h 410241"/>
                <a:gd name="connsiteX1" fmla="*/ 1470430 w 1470905"/>
                <a:gd name="connsiteY1" fmla="*/ 117921 h 410241"/>
                <a:gd name="connsiteX2" fmla="*/ 113022 w 1470905"/>
                <a:gd name="connsiteY2" fmla="*/ -189 h 410241"/>
                <a:gd name="connsiteX3" fmla="*/ 22058 w 1470905"/>
                <a:gd name="connsiteY3" fmla="*/ 292038 h 41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0905" h="410241">
                  <a:moveTo>
                    <a:pt x="1379466" y="410053"/>
                  </a:moveTo>
                  <a:cubicBezTo>
                    <a:pt x="1296218" y="201932"/>
                    <a:pt x="1470430" y="117921"/>
                    <a:pt x="1470430" y="117921"/>
                  </a:cubicBezTo>
                  <a:lnTo>
                    <a:pt x="113022" y="-189"/>
                  </a:lnTo>
                  <a:cubicBezTo>
                    <a:pt x="113022" y="-189"/>
                    <a:pt x="-61190" y="83822"/>
                    <a:pt x="22058" y="292038"/>
                  </a:cubicBezTo>
                  <a:close/>
                </a:path>
              </a:pathLst>
            </a:custGeom>
            <a:noFill/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0124643" y="4846545"/>
              <a:ext cx="2047398" cy="1918049"/>
            </a:xfrm>
            <a:custGeom>
              <a:avLst/>
              <a:gdLst>
                <a:gd name="connsiteX0" fmla="*/ 2046924 w 2047398"/>
                <a:gd name="connsiteY0" fmla="*/ 117636 h 1918049"/>
                <a:gd name="connsiteX1" fmla="*/ 1613536 w 2047398"/>
                <a:gd name="connsiteY1" fmla="*/ 1917861 h 1918049"/>
                <a:gd name="connsiteX2" fmla="*/ -475 w 2047398"/>
                <a:gd name="connsiteY2" fmla="*/ 1740886 h 1918049"/>
                <a:gd name="connsiteX3" fmla="*/ 689516 w 2047398"/>
                <a:gd name="connsiteY3" fmla="*/ -189 h 19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398" h="1918049">
                  <a:moveTo>
                    <a:pt x="2046924" y="117636"/>
                  </a:moveTo>
                  <a:cubicBezTo>
                    <a:pt x="2046924" y="117636"/>
                    <a:pt x="1627824" y="1494093"/>
                    <a:pt x="1613536" y="1917861"/>
                  </a:cubicBezTo>
                  <a:cubicBezTo>
                    <a:pt x="1613536" y="1917861"/>
                    <a:pt x="312897" y="1746887"/>
                    <a:pt x="-475" y="1740886"/>
                  </a:cubicBezTo>
                  <a:cubicBezTo>
                    <a:pt x="-475" y="1740886"/>
                    <a:pt x="506636" y="435961"/>
                    <a:pt x="689516" y="-189"/>
                  </a:cubicBezTo>
                  <a:close/>
                </a:path>
              </a:pathLst>
            </a:custGeom>
            <a:noFill/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1908199" y="4964370"/>
              <a:ext cx="263842" cy="1577244"/>
            </a:xfrm>
            <a:custGeom>
              <a:avLst/>
              <a:gdLst>
                <a:gd name="connsiteX0" fmla="*/ -475 w 263842"/>
                <a:gd name="connsiteY0" fmla="*/ 1577056 h 1577244"/>
                <a:gd name="connsiteX1" fmla="*/ 263367 w 263842"/>
                <a:gd name="connsiteY1" fmla="*/ -189 h 157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42" h="1577244">
                  <a:moveTo>
                    <a:pt x="-475" y="1577056"/>
                  </a:moveTo>
                  <a:cubicBezTo>
                    <a:pt x="-475" y="1577056"/>
                    <a:pt x="124683" y="560738"/>
                    <a:pt x="263367" y="-189"/>
                  </a:cubicBezTo>
                </a:path>
              </a:pathLst>
            </a:custGeom>
            <a:noFill/>
            <a:ln w="9525" cap="rnd">
              <a:solidFill>
                <a:srgbClr val="592E4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0796632" y="5037522"/>
              <a:ext cx="1141380" cy="117443"/>
            </a:xfrm>
            <a:custGeom>
              <a:avLst/>
              <a:gdLst>
                <a:gd name="connsiteX0" fmla="*/ 1141381 w 1141380"/>
                <a:gd name="connsiteY0" fmla="*/ 117443 h 117443"/>
                <a:gd name="connsiteX1" fmla="*/ 0 w 1141380"/>
                <a:gd name="connsiteY1" fmla="*/ 0 h 1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380" h="117443">
                  <a:moveTo>
                    <a:pt x="1141381" y="11744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CECEC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0723575" y="5265550"/>
              <a:ext cx="1141380" cy="117348"/>
            </a:xfrm>
            <a:custGeom>
              <a:avLst/>
              <a:gdLst>
                <a:gd name="connsiteX0" fmla="*/ 1141381 w 1141380"/>
                <a:gd name="connsiteY0" fmla="*/ 117348 h 117348"/>
                <a:gd name="connsiteX1" fmla="*/ 0 w 1141380"/>
                <a:gd name="connsiteY1" fmla="*/ 0 h 11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380" h="117348">
                  <a:moveTo>
                    <a:pt x="1141381" y="11734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CECEC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0650614" y="5493484"/>
              <a:ext cx="1141380" cy="117443"/>
            </a:xfrm>
            <a:custGeom>
              <a:avLst/>
              <a:gdLst>
                <a:gd name="connsiteX0" fmla="*/ 1141381 w 1141380"/>
                <a:gd name="connsiteY0" fmla="*/ 117443 h 117443"/>
                <a:gd name="connsiteX1" fmla="*/ 0 w 1141380"/>
                <a:gd name="connsiteY1" fmla="*/ 0 h 1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380" h="117443">
                  <a:moveTo>
                    <a:pt x="1141381" y="11744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CECEC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577557" y="5721512"/>
              <a:ext cx="1141380" cy="117347"/>
            </a:xfrm>
            <a:custGeom>
              <a:avLst/>
              <a:gdLst>
                <a:gd name="connsiteX0" fmla="*/ 1141381 w 1141380"/>
                <a:gd name="connsiteY0" fmla="*/ 117348 h 117347"/>
                <a:gd name="connsiteX1" fmla="*/ 0 w 1141380"/>
                <a:gd name="connsiteY1" fmla="*/ 0 h 11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380" h="117347">
                  <a:moveTo>
                    <a:pt x="1141381" y="11734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CECEC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0504500" y="5949445"/>
              <a:ext cx="1141476" cy="117443"/>
            </a:xfrm>
            <a:custGeom>
              <a:avLst/>
              <a:gdLst>
                <a:gd name="connsiteX0" fmla="*/ 1141476 w 1141476"/>
                <a:gd name="connsiteY0" fmla="*/ 117443 h 117443"/>
                <a:gd name="connsiteX1" fmla="*/ 0 w 1141476"/>
                <a:gd name="connsiteY1" fmla="*/ 0 h 1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476" h="117443">
                  <a:moveTo>
                    <a:pt x="1141476" y="11744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CECEC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0394677" y="4954369"/>
              <a:ext cx="572928" cy="1567053"/>
            </a:xfrm>
            <a:custGeom>
              <a:avLst/>
              <a:gdLst>
                <a:gd name="connsiteX0" fmla="*/ 572453 w 572928"/>
                <a:gd name="connsiteY0" fmla="*/ -189 h 1567053"/>
                <a:gd name="connsiteX1" fmla="*/ -475 w 572928"/>
                <a:gd name="connsiteY1" fmla="*/ 1566864 h 156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928" h="1567053">
                  <a:moveTo>
                    <a:pt x="572453" y="-189"/>
                  </a:moveTo>
                  <a:cubicBezTo>
                    <a:pt x="572453" y="-189"/>
                    <a:pt x="53627" y="1371411"/>
                    <a:pt x="-475" y="1566864"/>
                  </a:cubicBezTo>
                </a:path>
              </a:pathLst>
            </a:custGeom>
            <a:noFill/>
            <a:ln w="9525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0836553" y="5482477"/>
              <a:ext cx="917305" cy="155742"/>
            </a:xfrm>
            <a:custGeom>
              <a:avLst/>
              <a:gdLst>
                <a:gd name="connsiteX0" fmla="*/ 13896 w 917305"/>
                <a:gd name="connsiteY0" fmla="*/ 52633 h 155742"/>
                <a:gd name="connsiteX1" fmla="*/ 102478 w 917305"/>
                <a:gd name="connsiteY1" fmla="*/ 18057 h 155742"/>
                <a:gd name="connsiteX2" fmla="*/ 214683 w 917305"/>
                <a:gd name="connsiteY2" fmla="*/ 62062 h 155742"/>
                <a:gd name="connsiteX3" fmla="*/ 331554 w 917305"/>
                <a:gd name="connsiteY3" fmla="*/ 96924 h 155742"/>
                <a:gd name="connsiteX4" fmla="*/ 390991 w 917305"/>
                <a:gd name="connsiteY4" fmla="*/ 105401 h 155742"/>
                <a:gd name="connsiteX5" fmla="*/ 444711 w 917305"/>
                <a:gd name="connsiteY5" fmla="*/ 106354 h 155742"/>
                <a:gd name="connsiteX6" fmla="*/ 446045 w 917305"/>
                <a:gd name="connsiteY6" fmla="*/ 106354 h 155742"/>
                <a:gd name="connsiteX7" fmla="*/ 477382 w 917305"/>
                <a:gd name="connsiteY7" fmla="*/ 126166 h 155742"/>
                <a:gd name="connsiteX8" fmla="*/ 527484 w 917305"/>
                <a:gd name="connsiteY8" fmla="*/ 86827 h 155742"/>
                <a:gd name="connsiteX9" fmla="*/ 550915 w 917305"/>
                <a:gd name="connsiteY9" fmla="*/ 63586 h 155742"/>
                <a:gd name="connsiteX10" fmla="*/ 577109 w 917305"/>
                <a:gd name="connsiteY10" fmla="*/ 61777 h 155742"/>
                <a:gd name="connsiteX11" fmla="*/ 591206 w 917305"/>
                <a:gd name="connsiteY11" fmla="*/ 96924 h 155742"/>
                <a:gd name="connsiteX12" fmla="*/ 608637 w 917305"/>
                <a:gd name="connsiteY12" fmla="*/ 120641 h 155742"/>
                <a:gd name="connsiteX13" fmla="*/ 663977 w 917305"/>
                <a:gd name="connsiteY13" fmla="*/ 135310 h 155742"/>
                <a:gd name="connsiteX14" fmla="*/ 725509 w 917305"/>
                <a:gd name="connsiteY14" fmla="*/ 114831 h 155742"/>
                <a:gd name="connsiteX15" fmla="*/ 799708 w 917305"/>
                <a:gd name="connsiteY15" fmla="*/ 96448 h 155742"/>
                <a:gd name="connsiteX16" fmla="*/ 912675 w 917305"/>
                <a:gd name="connsiteY16" fmla="*/ 152455 h 155742"/>
                <a:gd name="connsiteX17" fmla="*/ 906007 w 917305"/>
                <a:gd name="connsiteY17" fmla="*/ 137310 h 155742"/>
                <a:gd name="connsiteX18" fmla="*/ 850572 w 917305"/>
                <a:gd name="connsiteY18" fmla="*/ 110259 h 155742"/>
                <a:gd name="connsiteX19" fmla="*/ 784754 w 917305"/>
                <a:gd name="connsiteY19" fmla="*/ 78636 h 155742"/>
                <a:gd name="connsiteX20" fmla="*/ 659310 w 917305"/>
                <a:gd name="connsiteY20" fmla="*/ 119022 h 155742"/>
                <a:gd name="connsiteX21" fmla="*/ 611685 w 917305"/>
                <a:gd name="connsiteY21" fmla="*/ 102734 h 155742"/>
                <a:gd name="connsiteX22" fmla="*/ 581681 w 917305"/>
                <a:gd name="connsiteY22" fmla="*/ 46251 h 155742"/>
                <a:gd name="connsiteX23" fmla="*/ 527865 w 917305"/>
                <a:gd name="connsiteY23" fmla="*/ 60538 h 155742"/>
                <a:gd name="connsiteX24" fmla="*/ 486241 w 917305"/>
                <a:gd name="connsiteY24" fmla="*/ 106735 h 155742"/>
                <a:gd name="connsiteX25" fmla="*/ 460333 w 917305"/>
                <a:gd name="connsiteY25" fmla="*/ 101782 h 155742"/>
                <a:gd name="connsiteX26" fmla="*/ 480907 w 917305"/>
                <a:gd name="connsiteY26" fmla="*/ 80922 h 155742"/>
                <a:gd name="connsiteX27" fmla="*/ 476334 w 917305"/>
                <a:gd name="connsiteY27" fmla="*/ 38440 h 155742"/>
                <a:gd name="connsiteX28" fmla="*/ 467381 w 917305"/>
                <a:gd name="connsiteY28" fmla="*/ 35964 h 155742"/>
                <a:gd name="connsiteX29" fmla="*/ 440426 w 917305"/>
                <a:gd name="connsiteY29" fmla="*/ 85589 h 155742"/>
                <a:gd name="connsiteX30" fmla="*/ 440426 w 917305"/>
                <a:gd name="connsiteY30" fmla="*/ 90542 h 155742"/>
                <a:gd name="connsiteX31" fmla="*/ 397182 w 917305"/>
                <a:gd name="connsiteY31" fmla="*/ 89780 h 155742"/>
                <a:gd name="connsiteX32" fmla="*/ 283549 w 917305"/>
                <a:gd name="connsiteY32" fmla="*/ 69301 h 155742"/>
                <a:gd name="connsiteX33" fmla="*/ 173916 w 917305"/>
                <a:gd name="connsiteY33" fmla="*/ 26915 h 155742"/>
                <a:gd name="connsiteX34" fmla="*/ 72379 w 917305"/>
                <a:gd name="connsiteY34" fmla="*/ 55 h 155742"/>
                <a:gd name="connsiteX35" fmla="*/ 370 w 917305"/>
                <a:gd name="connsiteY35" fmla="*/ 42631 h 155742"/>
                <a:gd name="connsiteX36" fmla="*/ 13896 w 917305"/>
                <a:gd name="connsiteY36" fmla="*/ 52633 h 155742"/>
                <a:gd name="connsiteX37" fmla="*/ 455951 w 917305"/>
                <a:gd name="connsiteY37" fmla="*/ 85684 h 155742"/>
                <a:gd name="connsiteX38" fmla="*/ 469286 w 917305"/>
                <a:gd name="connsiteY38" fmla="*/ 54347 h 155742"/>
                <a:gd name="connsiteX39" fmla="*/ 455570 w 917305"/>
                <a:gd name="connsiteY39" fmla="*/ 85684 h 15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7305" h="155742">
                  <a:moveTo>
                    <a:pt x="13896" y="52633"/>
                  </a:moveTo>
                  <a:cubicBezTo>
                    <a:pt x="31708" y="20343"/>
                    <a:pt x="69427" y="12247"/>
                    <a:pt x="102478" y="18057"/>
                  </a:cubicBezTo>
                  <a:cubicBezTo>
                    <a:pt x="141436" y="24820"/>
                    <a:pt x="177631" y="46632"/>
                    <a:pt x="214683" y="62062"/>
                  </a:cubicBezTo>
                  <a:cubicBezTo>
                    <a:pt x="252411" y="77464"/>
                    <a:pt x="291550" y="89142"/>
                    <a:pt x="331554" y="96924"/>
                  </a:cubicBezTo>
                  <a:cubicBezTo>
                    <a:pt x="351214" y="100743"/>
                    <a:pt x="371045" y="103572"/>
                    <a:pt x="390991" y="105401"/>
                  </a:cubicBezTo>
                  <a:cubicBezTo>
                    <a:pt x="408793" y="107906"/>
                    <a:pt x="426833" y="108230"/>
                    <a:pt x="444711" y="106354"/>
                  </a:cubicBezTo>
                  <a:lnTo>
                    <a:pt x="446045" y="106354"/>
                  </a:lnTo>
                  <a:cubicBezTo>
                    <a:pt x="451655" y="118574"/>
                    <a:pt x="463943" y="126337"/>
                    <a:pt x="477382" y="126166"/>
                  </a:cubicBezTo>
                  <a:cubicBezTo>
                    <a:pt x="499480" y="125689"/>
                    <a:pt x="515482" y="104163"/>
                    <a:pt x="527484" y="86827"/>
                  </a:cubicBezTo>
                  <a:cubicBezTo>
                    <a:pt x="533465" y="77436"/>
                    <a:pt x="541467" y="69492"/>
                    <a:pt x="550915" y="63586"/>
                  </a:cubicBezTo>
                  <a:cubicBezTo>
                    <a:pt x="558440" y="59395"/>
                    <a:pt x="569013" y="55300"/>
                    <a:pt x="577109" y="61777"/>
                  </a:cubicBezTo>
                  <a:cubicBezTo>
                    <a:pt x="585205" y="68254"/>
                    <a:pt x="586634" y="85970"/>
                    <a:pt x="591206" y="96924"/>
                  </a:cubicBezTo>
                  <a:cubicBezTo>
                    <a:pt x="594912" y="106182"/>
                    <a:pt x="600912" y="114336"/>
                    <a:pt x="608637" y="120641"/>
                  </a:cubicBezTo>
                  <a:cubicBezTo>
                    <a:pt x="624563" y="132357"/>
                    <a:pt x="644336" y="137605"/>
                    <a:pt x="663977" y="135310"/>
                  </a:cubicBezTo>
                  <a:cubicBezTo>
                    <a:pt x="685637" y="132623"/>
                    <a:pt x="706554" y="125661"/>
                    <a:pt x="725509" y="114831"/>
                  </a:cubicBezTo>
                  <a:cubicBezTo>
                    <a:pt x="748178" y="103782"/>
                    <a:pt x="773134" y="90828"/>
                    <a:pt x="799708" y="96448"/>
                  </a:cubicBezTo>
                  <a:cubicBezTo>
                    <a:pt x="839999" y="105211"/>
                    <a:pt x="868479" y="170362"/>
                    <a:pt x="912675" y="152455"/>
                  </a:cubicBezTo>
                  <a:cubicBezTo>
                    <a:pt x="921533" y="148930"/>
                    <a:pt x="914770" y="133405"/>
                    <a:pt x="906007" y="137310"/>
                  </a:cubicBezTo>
                  <a:cubicBezTo>
                    <a:pt x="885814" y="145406"/>
                    <a:pt x="865621" y="123499"/>
                    <a:pt x="850572" y="110259"/>
                  </a:cubicBezTo>
                  <a:cubicBezTo>
                    <a:pt x="830665" y="92638"/>
                    <a:pt x="810376" y="78255"/>
                    <a:pt x="784754" y="78636"/>
                  </a:cubicBezTo>
                  <a:cubicBezTo>
                    <a:pt x="739225" y="79493"/>
                    <a:pt x="704458" y="116736"/>
                    <a:pt x="659310" y="119022"/>
                  </a:cubicBezTo>
                  <a:cubicBezTo>
                    <a:pt x="641774" y="121165"/>
                    <a:pt x="624230" y="115164"/>
                    <a:pt x="611685" y="102734"/>
                  </a:cubicBezTo>
                  <a:cubicBezTo>
                    <a:pt x="597207" y="85970"/>
                    <a:pt x="602160" y="58538"/>
                    <a:pt x="581681" y="46251"/>
                  </a:cubicBezTo>
                  <a:cubicBezTo>
                    <a:pt x="562631" y="35011"/>
                    <a:pt x="541200" y="47299"/>
                    <a:pt x="527865" y="60538"/>
                  </a:cubicBezTo>
                  <a:cubicBezTo>
                    <a:pt x="514530" y="73778"/>
                    <a:pt x="504624" y="97019"/>
                    <a:pt x="486241" y="106735"/>
                  </a:cubicBezTo>
                  <a:cubicBezTo>
                    <a:pt x="477611" y="111954"/>
                    <a:pt x="466429" y="109821"/>
                    <a:pt x="460333" y="101782"/>
                  </a:cubicBezTo>
                  <a:cubicBezTo>
                    <a:pt x="469505" y="97562"/>
                    <a:pt x="476820" y="90152"/>
                    <a:pt x="480907" y="80922"/>
                  </a:cubicBezTo>
                  <a:cubicBezTo>
                    <a:pt x="487498" y="67025"/>
                    <a:pt x="485726" y="50613"/>
                    <a:pt x="476334" y="38440"/>
                  </a:cubicBezTo>
                  <a:cubicBezTo>
                    <a:pt x="474296" y="35621"/>
                    <a:pt x="470581" y="34592"/>
                    <a:pt x="467381" y="35964"/>
                  </a:cubicBezTo>
                  <a:cubicBezTo>
                    <a:pt x="449760" y="43298"/>
                    <a:pt x="439568" y="64539"/>
                    <a:pt x="440426" y="85589"/>
                  </a:cubicBezTo>
                  <a:cubicBezTo>
                    <a:pt x="440330" y="87237"/>
                    <a:pt x="440330" y="88894"/>
                    <a:pt x="440426" y="90542"/>
                  </a:cubicBezTo>
                  <a:cubicBezTo>
                    <a:pt x="426033" y="92057"/>
                    <a:pt x="411508" y="91800"/>
                    <a:pt x="397182" y="89780"/>
                  </a:cubicBezTo>
                  <a:cubicBezTo>
                    <a:pt x="358729" y="86675"/>
                    <a:pt x="320667" y="79817"/>
                    <a:pt x="283549" y="69301"/>
                  </a:cubicBezTo>
                  <a:cubicBezTo>
                    <a:pt x="245925" y="58138"/>
                    <a:pt x="209263" y="43965"/>
                    <a:pt x="173916" y="26915"/>
                  </a:cubicBezTo>
                  <a:cubicBezTo>
                    <a:pt x="141436" y="11961"/>
                    <a:pt x="107241" y="-2231"/>
                    <a:pt x="72379" y="55"/>
                  </a:cubicBezTo>
                  <a:cubicBezTo>
                    <a:pt x="42690" y="1045"/>
                    <a:pt x="15553" y="17095"/>
                    <a:pt x="370" y="42631"/>
                  </a:cubicBezTo>
                  <a:cubicBezTo>
                    <a:pt x="-3821" y="51394"/>
                    <a:pt x="8657" y="61396"/>
                    <a:pt x="13896" y="52633"/>
                  </a:cubicBezTo>
                  <a:close/>
                  <a:moveTo>
                    <a:pt x="455951" y="85684"/>
                  </a:moveTo>
                  <a:cubicBezTo>
                    <a:pt x="455218" y="73721"/>
                    <a:pt x="460161" y="62110"/>
                    <a:pt x="469286" y="54347"/>
                  </a:cubicBezTo>
                  <a:cubicBezTo>
                    <a:pt x="472696" y="66720"/>
                    <a:pt x="466981" y="79798"/>
                    <a:pt x="455570" y="85684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0735550" y="5641842"/>
              <a:ext cx="918607" cy="222115"/>
            </a:xfrm>
            <a:custGeom>
              <a:avLst/>
              <a:gdLst>
                <a:gd name="connsiteX0" fmla="*/ 2218 w 918607"/>
                <a:gd name="connsiteY0" fmla="*/ 14520 h 222115"/>
                <a:gd name="connsiteX1" fmla="*/ 142141 w 918607"/>
                <a:gd name="connsiteY1" fmla="*/ 75575 h 222115"/>
                <a:gd name="connsiteX2" fmla="*/ 207196 w 918607"/>
                <a:gd name="connsiteY2" fmla="*/ 63955 h 222115"/>
                <a:gd name="connsiteX3" fmla="*/ 272348 w 918607"/>
                <a:gd name="connsiteY3" fmla="*/ 38142 h 222115"/>
                <a:gd name="connsiteX4" fmla="*/ 357406 w 918607"/>
                <a:gd name="connsiteY4" fmla="*/ 116438 h 222115"/>
                <a:gd name="connsiteX5" fmla="*/ 412842 w 918607"/>
                <a:gd name="connsiteY5" fmla="*/ 150918 h 222115"/>
                <a:gd name="connsiteX6" fmla="*/ 472087 w 918607"/>
                <a:gd name="connsiteY6" fmla="*/ 142727 h 222115"/>
                <a:gd name="connsiteX7" fmla="*/ 534761 w 918607"/>
                <a:gd name="connsiteY7" fmla="*/ 166063 h 222115"/>
                <a:gd name="connsiteX8" fmla="*/ 667635 w 918607"/>
                <a:gd name="connsiteY8" fmla="*/ 135202 h 222115"/>
                <a:gd name="connsiteX9" fmla="*/ 715260 w 918607"/>
                <a:gd name="connsiteY9" fmla="*/ 149680 h 222115"/>
                <a:gd name="connsiteX10" fmla="*/ 705735 w 918607"/>
                <a:gd name="connsiteY10" fmla="*/ 168730 h 222115"/>
                <a:gd name="connsiteX11" fmla="*/ 709069 w 918607"/>
                <a:gd name="connsiteY11" fmla="*/ 205306 h 222115"/>
                <a:gd name="connsiteX12" fmla="*/ 737072 w 918607"/>
                <a:gd name="connsiteY12" fmla="*/ 221784 h 222115"/>
                <a:gd name="connsiteX13" fmla="*/ 747264 w 918607"/>
                <a:gd name="connsiteY13" fmla="*/ 163491 h 222115"/>
                <a:gd name="connsiteX14" fmla="*/ 738311 w 918607"/>
                <a:gd name="connsiteY14" fmla="*/ 150251 h 222115"/>
                <a:gd name="connsiteX15" fmla="*/ 784888 w 918607"/>
                <a:gd name="connsiteY15" fmla="*/ 142346 h 222115"/>
                <a:gd name="connsiteX16" fmla="*/ 904712 w 918607"/>
                <a:gd name="connsiteY16" fmla="*/ 203782 h 222115"/>
                <a:gd name="connsiteX17" fmla="*/ 916333 w 918607"/>
                <a:gd name="connsiteY17" fmla="*/ 194257 h 222115"/>
                <a:gd name="connsiteX18" fmla="*/ 846229 w 918607"/>
                <a:gd name="connsiteY18" fmla="*/ 140536 h 222115"/>
                <a:gd name="connsiteX19" fmla="*/ 761837 w 918607"/>
                <a:gd name="connsiteY19" fmla="*/ 125677 h 222115"/>
                <a:gd name="connsiteX20" fmla="*/ 726214 w 918607"/>
                <a:gd name="connsiteY20" fmla="*/ 138821 h 222115"/>
                <a:gd name="connsiteX21" fmla="*/ 698401 w 918607"/>
                <a:gd name="connsiteY21" fmla="*/ 124343 h 222115"/>
                <a:gd name="connsiteX22" fmla="*/ 555526 w 918607"/>
                <a:gd name="connsiteY22" fmla="*/ 147299 h 222115"/>
                <a:gd name="connsiteX23" fmla="*/ 492375 w 918607"/>
                <a:gd name="connsiteY23" fmla="*/ 138631 h 222115"/>
                <a:gd name="connsiteX24" fmla="*/ 487708 w 918607"/>
                <a:gd name="connsiteY24" fmla="*/ 135583 h 222115"/>
                <a:gd name="connsiteX25" fmla="*/ 506758 w 918607"/>
                <a:gd name="connsiteY25" fmla="*/ 84624 h 222115"/>
                <a:gd name="connsiteX26" fmla="*/ 448846 w 918607"/>
                <a:gd name="connsiteY26" fmla="*/ 84624 h 222115"/>
                <a:gd name="connsiteX27" fmla="*/ 446084 w 918607"/>
                <a:gd name="connsiteY27" fmla="*/ 92244 h 222115"/>
                <a:gd name="connsiteX28" fmla="*/ 459609 w 918607"/>
                <a:gd name="connsiteY28" fmla="*/ 130344 h 222115"/>
                <a:gd name="connsiteX29" fmla="*/ 458085 w 918607"/>
                <a:gd name="connsiteY29" fmla="*/ 130344 h 222115"/>
                <a:gd name="connsiteX30" fmla="*/ 422557 w 918607"/>
                <a:gd name="connsiteY30" fmla="*/ 135583 h 222115"/>
                <a:gd name="connsiteX31" fmla="*/ 370169 w 918607"/>
                <a:gd name="connsiteY31" fmla="*/ 108437 h 222115"/>
                <a:gd name="connsiteX32" fmla="*/ 338832 w 918607"/>
                <a:gd name="connsiteY32" fmla="*/ 61955 h 222115"/>
                <a:gd name="connsiteX33" fmla="*/ 300161 w 918607"/>
                <a:gd name="connsiteY33" fmla="*/ 26236 h 222115"/>
                <a:gd name="connsiteX34" fmla="*/ 239772 w 918607"/>
                <a:gd name="connsiteY34" fmla="*/ 30808 h 222115"/>
                <a:gd name="connsiteX35" fmla="*/ 182146 w 918607"/>
                <a:gd name="connsiteY35" fmla="*/ 54716 h 222115"/>
                <a:gd name="connsiteX36" fmla="*/ 122614 w 918607"/>
                <a:gd name="connsiteY36" fmla="*/ 58049 h 222115"/>
                <a:gd name="connsiteX37" fmla="*/ 11076 w 918607"/>
                <a:gd name="connsiteY37" fmla="*/ 2042 h 222115"/>
                <a:gd name="connsiteX38" fmla="*/ 2218 w 918607"/>
                <a:gd name="connsiteY38" fmla="*/ 14520 h 222115"/>
                <a:gd name="connsiteX39" fmla="*/ 724499 w 918607"/>
                <a:gd name="connsiteY39" fmla="*/ 164253 h 222115"/>
                <a:gd name="connsiteX40" fmla="*/ 727167 w 918607"/>
                <a:gd name="connsiteY40" fmla="*/ 160348 h 222115"/>
                <a:gd name="connsiteX41" fmla="*/ 738977 w 918607"/>
                <a:gd name="connsiteY41" fmla="*/ 199400 h 222115"/>
                <a:gd name="connsiteX42" fmla="*/ 720689 w 918607"/>
                <a:gd name="connsiteY42" fmla="*/ 194733 h 222115"/>
                <a:gd name="connsiteX43" fmla="*/ 724499 w 918607"/>
                <a:gd name="connsiteY43" fmla="*/ 164253 h 222115"/>
                <a:gd name="connsiteX44" fmla="*/ 475135 w 918607"/>
                <a:gd name="connsiteY44" fmla="*/ 123867 h 222115"/>
                <a:gd name="connsiteX45" fmla="*/ 461800 w 918607"/>
                <a:gd name="connsiteY45" fmla="*/ 95292 h 222115"/>
                <a:gd name="connsiteX46" fmla="*/ 489327 w 918607"/>
                <a:gd name="connsiteY46" fmla="*/ 89291 h 222115"/>
                <a:gd name="connsiteX47" fmla="*/ 490756 w 918607"/>
                <a:gd name="connsiteY47" fmla="*/ 113580 h 222115"/>
                <a:gd name="connsiteX48" fmla="*/ 474849 w 918607"/>
                <a:gd name="connsiteY48" fmla="*/ 123867 h 2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18607" h="222115">
                  <a:moveTo>
                    <a:pt x="2218" y="14520"/>
                  </a:moveTo>
                  <a:cubicBezTo>
                    <a:pt x="39052" y="52430"/>
                    <a:pt x="89296" y="74356"/>
                    <a:pt x="142141" y="75575"/>
                  </a:cubicBezTo>
                  <a:cubicBezTo>
                    <a:pt x="164372" y="75976"/>
                    <a:pt x="186480" y="72032"/>
                    <a:pt x="207196" y="63955"/>
                  </a:cubicBezTo>
                  <a:cubicBezTo>
                    <a:pt x="228723" y="55382"/>
                    <a:pt x="249011" y="40714"/>
                    <a:pt x="272348" y="38142"/>
                  </a:cubicBezTo>
                  <a:cubicBezTo>
                    <a:pt x="315305" y="33475"/>
                    <a:pt x="333307" y="86243"/>
                    <a:pt x="357406" y="116438"/>
                  </a:cubicBezTo>
                  <a:cubicBezTo>
                    <a:pt x="370760" y="134630"/>
                    <a:pt x="390620" y="146984"/>
                    <a:pt x="412842" y="150918"/>
                  </a:cubicBezTo>
                  <a:cubicBezTo>
                    <a:pt x="432968" y="153376"/>
                    <a:pt x="453380" y="150547"/>
                    <a:pt x="472087" y="142727"/>
                  </a:cubicBezTo>
                  <a:cubicBezTo>
                    <a:pt x="489755" y="157338"/>
                    <a:pt x="511834" y="165558"/>
                    <a:pt x="534761" y="166063"/>
                  </a:cubicBezTo>
                  <a:cubicBezTo>
                    <a:pt x="581243" y="166634"/>
                    <a:pt x="621248" y="134345"/>
                    <a:pt x="667635" y="135202"/>
                  </a:cubicBezTo>
                  <a:cubicBezTo>
                    <a:pt x="684580" y="135278"/>
                    <a:pt x="701144" y="140307"/>
                    <a:pt x="715260" y="149680"/>
                  </a:cubicBezTo>
                  <a:cubicBezTo>
                    <a:pt x="710859" y="155338"/>
                    <a:pt x="707631" y="161815"/>
                    <a:pt x="705735" y="168730"/>
                  </a:cubicBezTo>
                  <a:cubicBezTo>
                    <a:pt x="702097" y="180893"/>
                    <a:pt x="703296" y="194000"/>
                    <a:pt x="709069" y="205306"/>
                  </a:cubicBezTo>
                  <a:cubicBezTo>
                    <a:pt x="713793" y="216326"/>
                    <a:pt x="725138" y="223003"/>
                    <a:pt x="737072" y="221784"/>
                  </a:cubicBezTo>
                  <a:cubicBezTo>
                    <a:pt x="760504" y="216355"/>
                    <a:pt x="756884" y="181779"/>
                    <a:pt x="747264" y="163491"/>
                  </a:cubicBezTo>
                  <a:cubicBezTo>
                    <a:pt x="744749" y="158776"/>
                    <a:pt x="741749" y="154338"/>
                    <a:pt x="738311" y="150251"/>
                  </a:cubicBezTo>
                  <a:cubicBezTo>
                    <a:pt x="752570" y="142622"/>
                    <a:pt x="768915" y="139850"/>
                    <a:pt x="784888" y="142346"/>
                  </a:cubicBezTo>
                  <a:cubicBezTo>
                    <a:pt x="828512" y="146537"/>
                    <a:pt x="875375" y="163872"/>
                    <a:pt x="904712" y="203782"/>
                  </a:cubicBezTo>
                  <a:cubicBezTo>
                    <a:pt x="910904" y="212259"/>
                    <a:pt x="922619" y="202639"/>
                    <a:pt x="916333" y="194257"/>
                  </a:cubicBezTo>
                  <a:cubicBezTo>
                    <a:pt x="898445" y="170149"/>
                    <a:pt x="874156" y="151547"/>
                    <a:pt x="846229" y="140536"/>
                  </a:cubicBezTo>
                  <a:cubicBezTo>
                    <a:pt x="819606" y="129173"/>
                    <a:pt x="790736" y="124096"/>
                    <a:pt x="761837" y="125677"/>
                  </a:cubicBezTo>
                  <a:cubicBezTo>
                    <a:pt x="748979" y="126696"/>
                    <a:pt x="736653" y="131249"/>
                    <a:pt x="726214" y="138821"/>
                  </a:cubicBezTo>
                  <a:cubicBezTo>
                    <a:pt x="717803" y="132497"/>
                    <a:pt x="708402" y="127611"/>
                    <a:pt x="698401" y="124343"/>
                  </a:cubicBezTo>
                  <a:cubicBezTo>
                    <a:pt x="647823" y="107484"/>
                    <a:pt x="603151" y="137774"/>
                    <a:pt x="555526" y="147299"/>
                  </a:cubicBezTo>
                  <a:cubicBezTo>
                    <a:pt x="534123" y="152299"/>
                    <a:pt x="511634" y="149213"/>
                    <a:pt x="492375" y="138631"/>
                  </a:cubicBezTo>
                  <a:cubicBezTo>
                    <a:pt x="490756" y="137679"/>
                    <a:pt x="489232" y="136631"/>
                    <a:pt x="487708" y="135583"/>
                  </a:cubicBezTo>
                  <a:cubicBezTo>
                    <a:pt x="504186" y="126058"/>
                    <a:pt x="522093" y="105960"/>
                    <a:pt x="506758" y="84624"/>
                  </a:cubicBezTo>
                  <a:cubicBezTo>
                    <a:pt x="491423" y="63288"/>
                    <a:pt x="465800" y="73766"/>
                    <a:pt x="448846" y="84624"/>
                  </a:cubicBezTo>
                  <a:cubicBezTo>
                    <a:pt x="446693" y="86529"/>
                    <a:pt x="445655" y="89396"/>
                    <a:pt x="446084" y="92244"/>
                  </a:cubicBezTo>
                  <a:cubicBezTo>
                    <a:pt x="446664" y="106017"/>
                    <a:pt x="451379" y="119286"/>
                    <a:pt x="459609" y="130344"/>
                  </a:cubicBezTo>
                  <a:lnTo>
                    <a:pt x="458085" y="130344"/>
                  </a:lnTo>
                  <a:cubicBezTo>
                    <a:pt x="446636" y="134126"/>
                    <a:pt x="434615" y="135897"/>
                    <a:pt x="422557" y="135583"/>
                  </a:cubicBezTo>
                  <a:cubicBezTo>
                    <a:pt x="401973" y="134621"/>
                    <a:pt x="382828" y="124696"/>
                    <a:pt x="370169" y="108437"/>
                  </a:cubicBezTo>
                  <a:cubicBezTo>
                    <a:pt x="358454" y="94149"/>
                    <a:pt x="349405" y="77385"/>
                    <a:pt x="338832" y="61955"/>
                  </a:cubicBezTo>
                  <a:cubicBezTo>
                    <a:pt x="329526" y="46667"/>
                    <a:pt x="316134" y="34294"/>
                    <a:pt x="300161" y="26236"/>
                  </a:cubicBezTo>
                  <a:cubicBezTo>
                    <a:pt x="280272" y="19254"/>
                    <a:pt x="258384" y="20912"/>
                    <a:pt x="239772" y="30808"/>
                  </a:cubicBezTo>
                  <a:cubicBezTo>
                    <a:pt x="221293" y="40447"/>
                    <a:pt x="202015" y="48448"/>
                    <a:pt x="182146" y="54716"/>
                  </a:cubicBezTo>
                  <a:cubicBezTo>
                    <a:pt x="162667" y="59402"/>
                    <a:pt x="142493" y="60526"/>
                    <a:pt x="122614" y="58049"/>
                  </a:cubicBezTo>
                  <a:cubicBezTo>
                    <a:pt x="80171" y="52525"/>
                    <a:pt x="40861" y="32780"/>
                    <a:pt x="11076" y="2042"/>
                  </a:cubicBezTo>
                  <a:cubicBezTo>
                    <a:pt x="3838" y="-5292"/>
                    <a:pt x="-5021" y="7186"/>
                    <a:pt x="2218" y="14520"/>
                  </a:cubicBezTo>
                  <a:close/>
                  <a:moveTo>
                    <a:pt x="724499" y="164253"/>
                  </a:moveTo>
                  <a:cubicBezTo>
                    <a:pt x="725357" y="162920"/>
                    <a:pt x="726214" y="161586"/>
                    <a:pt x="727167" y="160348"/>
                  </a:cubicBezTo>
                  <a:cubicBezTo>
                    <a:pt x="736692" y="171016"/>
                    <a:pt x="743930" y="186065"/>
                    <a:pt x="738977" y="199400"/>
                  </a:cubicBezTo>
                  <a:cubicBezTo>
                    <a:pt x="734882" y="210926"/>
                    <a:pt x="724309" y="203211"/>
                    <a:pt x="720689" y="194733"/>
                  </a:cubicBezTo>
                  <a:cubicBezTo>
                    <a:pt x="717203" y="184532"/>
                    <a:pt x="718603" y="173283"/>
                    <a:pt x="724499" y="164253"/>
                  </a:cubicBezTo>
                  <a:close/>
                  <a:moveTo>
                    <a:pt x="475135" y="123867"/>
                  </a:moveTo>
                  <a:cubicBezTo>
                    <a:pt x="467981" y="115857"/>
                    <a:pt x="463342" y="105922"/>
                    <a:pt x="461800" y="95292"/>
                  </a:cubicBezTo>
                  <a:cubicBezTo>
                    <a:pt x="469419" y="88872"/>
                    <a:pt x="479726" y="86624"/>
                    <a:pt x="489327" y="89291"/>
                  </a:cubicBezTo>
                  <a:cubicBezTo>
                    <a:pt x="501138" y="94340"/>
                    <a:pt x="498852" y="106437"/>
                    <a:pt x="490756" y="113580"/>
                  </a:cubicBezTo>
                  <a:cubicBezTo>
                    <a:pt x="486012" y="117800"/>
                    <a:pt x="480640" y="121267"/>
                    <a:pt x="474849" y="123867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1383128" y="6043792"/>
              <a:ext cx="176129" cy="212247"/>
            </a:xfrm>
            <a:custGeom>
              <a:avLst/>
              <a:gdLst>
                <a:gd name="connsiteX0" fmla="*/ 149501 w 176129"/>
                <a:gd name="connsiteY0" fmla="*/ 200073 h 212247"/>
                <a:gd name="connsiteX1" fmla="*/ 151311 w 176129"/>
                <a:gd name="connsiteY1" fmla="*/ 147590 h 212247"/>
                <a:gd name="connsiteX2" fmla="*/ 158455 w 176129"/>
                <a:gd name="connsiteY2" fmla="*/ 150733 h 212247"/>
                <a:gd name="connsiteX3" fmla="*/ 167313 w 176129"/>
                <a:gd name="connsiteY3" fmla="*/ 125587 h 212247"/>
                <a:gd name="connsiteX4" fmla="*/ 151883 w 176129"/>
                <a:gd name="connsiteY4" fmla="*/ 118920 h 212247"/>
                <a:gd name="connsiteX5" fmla="*/ 151311 w 176129"/>
                <a:gd name="connsiteY5" fmla="*/ 14145 h 212247"/>
                <a:gd name="connsiteX6" fmla="*/ 126451 w 176129"/>
                <a:gd name="connsiteY6" fmla="*/ 4620 h 212247"/>
                <a:gd name="connsiteX7" fmla="*/ 2626 w 176129"/>
                <a:gd name="connsiteY7" fmla="*/ 145304 h 212247"/>
                <a:gd name="connsiteX8" fmla="*/ 24534 w 176129"/>
                <a:gd name="connsiteY8" fmla="*/ 160544 h 212247"/>
                <a:gd name="connsiteX9" fmla="*/ 68158 w 176129"/>
                <a:gd name="connsiteY9" fmla="*/ 110443 h 212247"/>
                <a:gd name="connsiteX10" fmla="*/ 125308 w 176129"/>
                <a:gd name="connsiteY10" fmla="*/ 136541 h 212247"/>
                <a:gd name="connsiteX11" fmla="*/ 123308 w 176129"/>
                <a:gd name="connsiteY11" fmla="*/ 198549 h 212247"/>
                <a:gd name="connsiteX12" fmla="*/ 149501 w 176129"/>
                <a:gd name="connsiteY12" fmla="*/ 200073 h 212247"/>
                <a:gd name="connsiteX13" fmla="*/ 125404 w 176129"/>
                <a:gd name="connsiteY13" fmla="*/ 107109 h 212247"/>
                <a:gd name="connsiteX14" fmla="*/ 86160 w 176129"/>
                <a:gd name="connsiteY14" fmla="*/ 89106 h 212247"/>
                <a:gd name="connsiteX15" fmla="*/ 125308 w 176129"/>
                <a:gd name="connsiteY15" fmla="*/ 45006 h 212247"/>
                <a:gd name="connsiteX16" fmla="*/ 125404 w 176129"/>
                <a:gd name="connsiteY16" fmla="*/ 107109 h 21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129" h="212247">
                  <a:moveTo>
                    <a:pt x="149501" y="200073"/>
                  </a:moveTo>
                  <a:cubicBezTo>
                    <a:pt x="150264" y="182547"/>
                    <a:pt x="150835" y="165116"/>
                    <a:pt x="151311" y="147590"/>
                  </a:cubicBezTo>
                  <a:lnTo>
                    <a:pt x="158455" y="150733"/>
                  </a:lnTo>
                  <a:cubicBezTo>
                    <a:pt x="174362" y="157401"/>
                    <a:pt x="183125" y="132160"/>
                    <a:pt x="167313" y="125587"/>
                  </a:cubicBezTo>
                  <a:lnTo>
                    <a:pt x="151883" y="118920"/>
                  </a:lnTo>
                  <a:cubicBezTo>
                    <a:pt x="151883" y="84154"/>
                    <a:pt x="151883" y="49292"/>
                    <a:pt x="151311" y="14145"/>
                  </a:cubicBezTo>
                  <a:cubicBezTo>
                    <a:pt x="153693" y="3191"/>
                    <a:pt x="136166" y="-6239"/>
                    <a:pt x="126451" y="4620"/>
                  </a:cubicBezTo>
                  <a:cubicBezTo>
                    <a:pt x="84608" y="51102"/>
                    <a:pt x="43327" y="97993"/>
                    <a:pt x="2626" y="145304"/>
                  </a:cubicBezTo>
                  <a:cubicBezTo>
                    <a:pt x="-8613" y="158353"/>
                    <a:pt x="13485" y="173403"/>
                    <a:pt x="24534" y="160544"/>
                  </a:cubicBezTo>
                  <a:cubicBezTo>
                    <a:pt x="39012" y="143780"/>
                    <a:pt x="53109" y="127111"/>
                    <a:pt x="68158" y="110443"/>
                  </a:cubicBezTo>
                  <a:cubicBezTo>
                    <a:pt x="87208" y="119396"/>
                    <a:pt x="106258" y="128159"/>
                    <a:pt x="125308" y="136541"/>
                  </a:cubicBezTo>
                  <a:cubicBezTo>
                    <a:pt x="124927" y="157239"/>
                    <a:pt x="124260" y="177908"/>
                    <a:pt x="123308" y="198549"/>
                  </a:cubicBezTo>
                  <a:cubicBezTo>
                    <a:pt x="122069" y="215313"/>
                    <a:pt x="148739" y="217218"/>
                    <a:pt x="149501" y="200073"/>
                  </a:cubicBezTo>
                  <a:close/>
                  <a:moveTo>
                    <a:pt x="125404" y="107109"/>
                  </a:moveTo>
                  <a:cubicBezTo>
                    <a:pt x="112259" y="101299"/>
                    <a:pt x="99210" y="95203"/>
                    <a:pt x="86160" y="89106"/>
                  </a:cubicBezTo>
                  <a:lnTo>
                    <a:pt x="125308" y="45006"/>
                  </a:lnTo>
                  <a:cubicBezTo>
                    <a:pt x="125594" y="65866"/>
                    <a:pt x="125594" y="86630"/>
                    <a:pt x="125404" y="107109"/>
                  </a:cubicBezTo>
                  <a:close/>
                </a:path>
              </a:pathLst>
            </a:custGeom>
            <a:solidFill>
              <a:srgbClr val="EF68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1300259" y="5985821"/>
              <a:ext cx="349245" cy="323954"/>
            </a:xfrm>
            <a:custGeom>
              <a:avLst/>
              <a:gdLst>
                <a:gd name="connsiteX0" fmla="*/ 93115 w 349245"/>
                <a:gd name="connsiteY0" fmla="*/ 71544 h 323954"/>
                <a:gd name="connsiteX1" fmla="*/ 98163 w 349245"/>
                <a:gd name="connsiteY1" fmla="*/ 97738 h 323954"/>
                <a:gd name="connsiteX2" fmla="*/ 27830 w 349245"/>
                <a:gd name="connsiteY2" fmla="*/ 205132 h 323954"/>
                <a:gd name="connsiteX3" fmla="*/ 30631 w 349245"/>
                <a:gd name="connsiteY3" fmla="*/ 215467 h 323954"/>
                <a:gd name="connsiteX4" fmla="*/ 171029 w 349245"/>
                <a:gd name="connsiteY4" fmla="*/ 296144 h 323954"/>
                <a:gd name="connsiteX5" fmla="*/ 303713 w 349245"/>
                <a:gd name="connsiteY5" fmla="*/ 246042 h 323954"/>
                <a:gd name="connsiteX6" fmla="*/ 245163 w 349245"/>
                <a:gd name="connsiteY6" fmla="*/ 44788 h 323954"/>
                <a:gd name="connsiteX7" fmla="*/ 152551 w 349245"/>
                <a:gd name="connsiteY7" fmla="*/ 28015 h 323954"/>
                <a:gd name="connsiteX8" fmla="*/ 147503 w 349245"/>
                <a:gd name="connsiteY8" fmla="*/ 1821 h 323954"/>
                <a:gd name="connsiteX9" fmla="*/ 346785 w 349245"/>
                <a:gd name="connsiteY9" fmla="*/ 148515 h 323954"/>
                <a:gd name="connsiteX10" fmla="*/ 333907 w 349245"/>
                <a:gd name="connsiteY10" fmla="*/ 245375 h 323954"/>
                <a:gd name="connsiteX11" fmla="*/ 178935 w 349245"/>
                <a:gd name="connsiteY11" fmla="*/ 323385 h 323954"/>
                <a:gd name="connsiteX12" fmla="*/ 9009 w 349245"/>
                <a:gd name="connsiteY12" fmla="*/ 232993 h 323954"/>
                <a:gd name="connsiteX13" fmla="*/ 71055 w 349245"/>
                <a:gd name="connsiteY13" fmla="*/ 78488 h 323954"/>
                <a:gd name="connsiteX14" fmla="*/ 93115 w 349245"/>
                <a:gd name="connsiteY14" fmla="*/ 71544 h 32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9245" h="323954">
                  <a:moveTo>
                    <a:pt x="93115" y="71544"/>
                  </a:moveTo>
                  <a:cubicBezTo>
                    <a:pt x="109879" y="67924"/>
                    <a:pt x="114927" y="94118"/>
                    <a:pt x="98163" y="97738"/>
                  </a:cubicBezTo>
                  <a:cubicBezTo>
                    <a:pt x="49090" y="107968"/>
                    <a:pt x="17601" y="156050"/>
                    <a:pt x="27830" y="205132"/>
                  </a:cubicBezTo>
                  <a:cubicBezTo>
                    <a:pt x="28564" y="208628"/>
                    <a:pt x="29497" y="212076"/>
                    <a:pt x="30631" y="215467"/>
                  </a:cubicBezTo>
                  <a:cubicBezTo>
                    <a:pt x="50538" y="272617"/>
                    <a:pt x="117023" y="291667"/>
                    <a:pt x="171029" y="296144"/>
                  </a:cubicBezTo>
                  <a:cubicBezTo>
                    <a:pt x="220369" y="300335"/>
                    <a:pt x="276662" y="292810"/>
                    <a:pt x="303713" y="246042"/>
                  </a:cubicBezTo>
                  <a:cubicBezTo>
                    <a:pt x="343118" y="174300"/>
                    <a:pt x="316905" y="84193"/>
                    <a:pt x="245163" y="44788"/>
                  </a:cubicBezTo>
                  <a:cubicBezTo>
                    <a:pt x="216931" y="29282"/>
                    <a:pt x="184422" y="23395"/>
                    <a:pt x="152551" y="28015"/>
                  </a:cubicBezTo>
                  <a:cubicBezTo>
                    <a:pt x="135501" y="30301"/>
                    <a:pt x="130453" y="4107"/>
                    <a:pt x="147503" y="1821"/>
                  </a:cubicBezTo>
                  <a:cubicBezTo>
                    <a:pt x="243038" y="-12695"/>
                    <a:pt x="332259" y="52980"/>
                    <a:pt x="346785" y="148515"/>
                  </a:cubicBezTo>
                  <a:cubicBezTo>
                    <a:pt x="351776" y="181367"/>
                    <a:pt x="347309" y="214972"/>
                    <a:pt x="333907" y="245375"/>
                  </a:cubicBezTo>
                  <a:cubicBezTo>
                    <a:pt x="305332" y="307573"/>
                    <a:pt x="242943" y="326814"/>
                    <a:pt x="178935" y="323385"/>
                  </a:cubicBezTo>
                  <a:cubicBezTo>
                    <a:pt x="114927" y="319956"/>
                    <a:pt x="37394" y="297858"/>
                    <a:pt x="9009" y="232993"/>
                  </a:cubicBezTo>
                  <a:cubicBezTo>
                    <a:pt x="-16518" y="173195"/>
                    <a:pt x="11257" y="104024"/>
                    <a:pt x="71055" y="78488"/>
                  </a:cubicBezTo>
                  <a:cubicBezTo>
                    <a:pt x="78161" y="75459"/>
                    <a:pt x="85552" y="73135"/>
                    <a:pt x="93115" y="71544"/>
                  </a:cubicBezTo>
                  <a:close/>
                </a:path>
              </a:pathLst>
            </a:custGeom>
            <a:solidFill>
              <a:srgbClr val="EF68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437158" y="4833115"/>
              <a:ext cx="421671" cy="281558"/>
            </a:xfrm>
            <a:custGeom>
              <a:avLst/>
              <a:gdLst>
                <a:gd name="connsiteX0" fmla="*/ 91536 w 421671"/>
                <a:gd name="connsiteY0" fmla="*/ -189 h 281558"/>
                <a:gd name="connsiteX1" fmla="*/ -475 w 421671"/>
                <a:gd name="connsiteY1" fmla="*/ 209361 h 281558"/>
                <a:gd name="connsiteX2" fmla="*/ 312992 w 421671"/>
                <a:gd name="connsiteY2" fmla="*/ 271845 h 281558"/>
                <a:gd name="connsiteX3" fmla="*/ 360617 w 421671"/>
                <a:gd name="connsiteY3" fmla="*/ 281370 h 281558"/>
                <a:gd name="connsiteX4" fmla="*/ 421197 w 421671"/>
                <a:gd name="connsiteY4" fmla="*/ 93823 h 281558"/>
                <a:gd name="connsiteX5" fmla="*/ 360903 w 421671"/>
                <a:gd name="connsiteY5" fmla="*/ 75535 h 281558"/>
                <a:gd name="connsiteX6" fmla="*/ 91536 w 421671"/>
                <a:gd name="connsiteY6" fmla="*/ -189 h 28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671" h="281558">
                  <a:moveTo>
                    <a:pt x="91536" y="-189"/>
                  </a:moveTo>
                  <a:lnTo>
                    <a:pt x="-475" y="209361"/>
                  </a:lnTo>
                  <a:lnTo>
                    <a:pt x="312992" y="271845"/>
                  </a:lnTo>
                  <a:lnTo>
                    <a:pt x="360617" y="281370"/>
                  </a:lnTo>
                  <a:lnTo>
                    <a:pt x="421197" y="93823"/>
                  </a:lnTo>
                  <a:lnTo>
                    <a:pt x="360903" y="75535"/>
                  </a:lnTo>
                  <a:cubicBezTo>
                    <a:pt x="298419" y="56485"/>
                    <a:pt x="121921" y="10860"/>
                    <a:pt x="91536" y="-189"/>
                  </a:cubicBezTo>
                  <a:close/>
                </a:path>
              </a:pathLst>
            </a:custGeom>
            <a:solidFill>
              <a:srgbClr val="B6C1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0437158" y="4833115"/>
              <a:ext cx="421671" cy="281558"/>
            </a:xfrm>
            <a:custGeom>
              <a:avLst/>
              <a:gdLst>
                <a:gd name="connsiteX0" fmla="*/ 91536 w 421671"/>
                <a:gd name="connsiteY0" fmla="*/ -189 h 281558"/>
                <a:gd name="connsiteX1" fmla="*/ -475 w 421671"/>
                <a:gd name="connsiteY1" fmla="*/ 209361 h 281558"/>
                <a:gd name="connsiteX2" fmla="*/ 312992 w 421671"/>
                <a:gd name="connsiteY2" fmla="*/ 271845 h 281558"/>
                <a:gd name="connsiteX3" fmla="*/ 360617 w 421671"/>
                <a:gd name="connsiteY3" fmla="*/ 281370 h 281558"/>
                <a:gd name="connsiteX4" fmla="*/ 421197 w 421671"/>
                <a:gd name="connsiteY4" fmla="*/ 93823 h 281558"/>
                <a:gd name="connsiteX5" fmla="*/ 360903 w 421671"/>
                <a:gd name="connsiteY5" fmla="*/ 75535 h 281558"/>
                <a:gd name="connsiteX6" fmla="*/ 91536 w 421671"/>
                <a:gd name="connsiteY6" fmla="*/ -189 h 28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671" h="281558">
                  <a:moveTo>
                    <a:pt x="91536" y="-189"/>
                  </a:moveTo>
                  <a:lnTo>
                    <a:pt x="-475" y="209361"/>
                  </a:lnTo>
                  <a:lnTo>
                    <a:pt x="312992" y="271845"/>
                  </a:lnTo>
                  <a:lnTo>
                    <a:pt x="360617" y="281370"/>
                  </a:lnTo>
                  <a:lnTo>
                    <a:pt x="421197" y="93823"/>
                  </a:lnTo>
                  <a:lnTo>
                    <a:pt x="360903" y="75535"/>
                  </a:lnTo>
                  <a:cubicBezTo>
                    <a:pt x="298419" y="56485"/>
                    <a:pt x="121921" y="10860"/>
                    <a:pt x="91536" y="-189"/>
                  </a:cubicBezTo>
                  <a:close/>
                </a:path>
              </a:pathLst>
            </a:custGeom>
            <a:noFill/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10315429" y="5116389"/>
              <a:ext cx="421671" cy="281463"/>
            </a:xfrm>
            <a:custGeom>
              <a:avLst/>
              <a:gdLst>
                <a:gd name="connsiteX0" fmla="*/ 91536 w 421671"/>
                <a:gd name="connsiteY0" fmla="*/ -189 h 281463"/>
                <a:gd name="connsiteX1" fmla="*/ -475 w 421671"/>
                <a:gd name="connsiteY1" fmla="*/ 209361 h 281463"/>
                <a:gd name="connsiteX2" fmla="*/ 312993 w 421671"/>
                <a:gd name="connsiteY2" fmla="*/ 271750 h 281463"/>
                <a:gd name="connsiteX3" fmla="*/ 360618 w 421671"/>
                <a:gd name="connsiteY3" fmla="*/ 281275 h 281463"/>
                <a:gd name="connsiteX4" fmla="*/ 421196 w 421671"/>
                <a:gd name="connsiteY4" fmla="*/ 93728 h 281463"/>
                <a:gd name="connsiteX5" fmla="*/ 360903 w 421671"/>
                <a:gd name="connsiteY5" fmla="*/ 75440 h 281463"/>
                <a:gd name="connsiteX6" fmla="*/ 91536 w 421671"/>
                <a:gd name="connsiteY6" fmla="*/ -189 h 28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671" h="281463">
                  <a:moveTo>
                    <a:pt x="91536" y="-189"/>
                  </a:moveTo>
                  <a:lnTo>
                    <a:pt x="-475" y="209361"/>
                  </a:lnTo>
                  <a:cubicBezTo>
                    <a:pt x="-475" y="209361"/>
                    <a:pt x="229553" y="255272"/>
                    <a:pt x="312993" y="271750"/>
                  </a:cubicBezTo>
                  <a:lnTo>
                    <a:pt x="360618" y="281275"/>
                  </a:lnTo>
                  <a:lnTo>
                    <a:pt x="421196" y="93728"/>
                  </a:lnTo>
                  <a:lnTo>
                    <a:pt x="360903" y="75440"/>
                  </a:lnTo>
                  <a:cubicBezTo>
                    <a:pt x="298324" y="56485"/>
                    <a:pt x="121921" y="10765"/>
                    <a:pt x="91536" y="-189"/>
                  </a:cubicBezTo>
                  <a:close/>
                </a:path>
              </a:pathLst>
            </a:custGeom>
            <a:solidFill>
              <a:srgbClr val="FFA1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10315429" y="5116389"/>
              <a:ext cx="421671" cy="281463"/>
            </a:xfrm>
            <a:custGeom>
              <a:avLst/>
              <a:gdLst>
                <a:gd name="connsiteX0" fmla="*/ 91536 w 421671"/>
                <a:gd name="connsiteY0" fmla="*/ -189 h 281463"/>
                <a:gd name="connsiteX1" fmla="*/ -475 w 421671"/>
                <a:gd name="connsiteY1" fmla="*/ 209361 h 281463"/>
                <a:gd name="connsiteX2" fmla="*/ 312993 w 421671"/>
                <a:gd name="connsiteY2" fmla="*/ 271750 h 281463"/>
                <a:gd name="connsiteX3" fmla="*/ 360618 w 421671"/>
                <a:gd name="connsiteY3" fmla="*/ 281275 h 281463"/>
                <a:gd name="connsiteX4" fmla="*/ 421196 w 421671"/>
                <a:gd name="connsiteY4" fmla="*/ 93728 h 281463"/>
                <a:gd name="connsiteX5" fmla="*/ 360903 w 421671"/>
                <a:gd name="connsiteY5" fmla="*/ 75440 h 281463"/>
                <a:gd name="connsiteX6" fmla="*/ 91536 w 421671"/>
                <a:gd name="connsiteY6" fmla="*/ -189 h 28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671" h="281463">
                  <a:moveTo>
                    <a:pt x="91536" y="-189"/>
                  </a:moveTo>
                  <a:lnTo>
                    <a:pt x="-475" y="209361"/>
                  </a:lnTo>
                  <a:cubicBezTo>
                    <a:pt x="-475" y="209361"/>
                    <a:pt x="229553" y="255272"/>
                    <a:pt x="312993" y="271750"/>
                  </a:cubicBezTo>
                  <a:lnTo>
                    <a:pt x="360618" y="281275"/>
                  </a:lnTo>
                  <a:lnTo>
                    <a:pt x="421196" y="93728"/>
                  </a:lnTo>
                  <a:lnTo>
                    <a:pt x="360903" y="75440"/>
                  </a:lnTo>
                  <a:cubicBezTo>
                    <a:pt x="298324" y="56485"/>
                    <a:pt x="121921" y="10765"/>
                    <a:pt x="91536" y="-189"/>
                  </a:cubicBezTo>
                  <a:close/>
                </a:path>
              </a:pathLst>
            </a:custGeom>
            <a:noFill/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 userDrawn="1"/>
        </p:nvGrpSpPr>
        <p:grpSpPr>
          <a:xfrm>
            <a:off x="-594500" y="4175946"/>
            <a:ext cx="2757578" cy="2698617"/>
            <a:chOff x="-594500" y="4175946"/>
            <a:chExt cx="2757578" cy="2698617"/>
          </a:xfrm>
        </p:grpSpPr>
        <p:sp>
          <p:nvSpPr>
            <p:cNvPr id="75" name="任意多边形: 形状 74"/>
            <p:cNvSpPr/>
            <p:nvPr/>
          </p:nvSpPr>
          <p:spPr>
            <a:xfrm>
              <a:off x="-594500" y="4540814"/>
              <a:ext cx="2757578" cy="2333749"/>
            </a:xfrm>
            <a:custGeom>
              <a:avLst/>
              <a:gdLst>
                <a:gd name="connsiteX0" fmla="*/ -16 w 2757578"/>
                <a:gd name="connsiteY0" fmla="*/ -240 h 2333749"/>
                <a:gd name="connsiteX1" fmla="*/ 433338 w 2757578"/>
                <a:gd name="connsiteY1" fmla="*/ -240 h 2333749"/>
                <a:gd name="connsiteX2" fmla="*/ 509548 w 2757578"/>
                <a:gd name="connsiteY2" fmla="*/ 75970 h 2333749"/>
                <a:gd name="connsiteX3" fmla="*/ 585758 w 2757578"/>
                <a:gd name="connsiteY3" fmla="*/ -240 h 2333749"/>
                <a:gd name="connsiteX4" fmla="*/ 830285 w 2757578"/>
                <a:gd name="connsiteY4" fmla="*/ -240 h 2333749"/>
                <a:gd name="connsiteX5" fmla="*/ 906496 w 2757578"/>
                <a:gd name="connsiteY5" fmla="*/ 75970 h 2333749"/>
                <a:gd name="connsiteX6" fmla="*/ 982706 w 2757578"/>
                <a:gd name="connsiteY6" fmla="*/ -240 h 2333749"/>
                <a:gd name="connsiteX7" fmla="*/ 1227233 w 2757578"/>
                <a:gd name="connsiteY7" fmla="*/ -240 h 2333749"/>
                <a:gd name="connsiteX8" fmla="*/ 1300336 w 2757578"/>
                <a:gd name="connsiteY8" fmla="*/ 78955 h 2333749"/>
                <a:gd name="connsiteX9" fmla="*/ 1379532 w 2757578"/>
                <a:gd name="connsiteY9" fmla="*/ 5840 h 2333749"/>
                <a:gd name="connsiteX10" fmla="*/ 1379532 w 2757578"/>
                <a:gd name="connsiteY10" fmla="*/ -240 h 2333749"/>
                <a:gd name="connsiteX11" fmla="*/ 1624059 w 2757578"/>
                <a:gd name="connsiteY11" fmla="*/ -240 h 2333749"/>
                <a:gd name="connsiteX12" fmla="*/ 1700269 w 2757578"/>
                <a:gd name="connsiteY12" fmla="*/ 75970 h 2333749"/>
                <a:gd name="connsiteX13" fmla="*/ 1776479 w 2757578"/>
                <a:gd name="connsiteY13" fmla="*/ -240 h 2333749"/>
                <a:gd name="connsiteX14" fmla="*/ 2043457 w 2757578"/>
                <a:gd name="connsiteY14" fmla="*/ -240 h 2333749"/>
                <a:gd name="connsiteX15" fmla="*/ 2595858 w 2757578"/>
                <a:gd name="connsiteY15" fmla="*/ 2333510 h 2333749"/>
                <a:gd name="connsiteX16" fmla="*/ 552386 w 2757578"/>
                <a:gd name="connsiteY16" fmla="*/ 2333510 h 2333749"/>
                <a:gd name="connsiteX17" fmla="*/ -16 w 2757578"/>
                <a:gd name="connsiteY17" fmla="*/ -240 h 233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7578" h="2333749">
                  <a:moveTo>
                    <a:pt x="-16" y="-240"/>
                  </a:moveTo>
                  <a:lnTo>
                    <a:pt x="433338" y="-240"/>
                  </a:lnTo>
                  <a:cubicBezTo>
                    <a:pt x="433338" y="41845"/>
                    <a:pt x="467459" y="75970"/>
                    <a:pt x="509548" y="75970"/>
                  </a:cubicBezTo>
                  <a:cubicBezTo>
                    <a:pt x="551637" y="75970"/>
                    <a:pt x="585758" y="41845"/>
                    <a:pt x="585758" y="-240"/>
                  </a:cubicBezTo>
                  <a:lnTo>
                    <a:pt x="830285" y="-240"/>
                  </a:lnTo>
                  <a:cubicBezTo>
                    <a:pt x="830285" y="41845"/>
                    <a:pt x="864406" y="75970"/>
                    <a:pt x="906496" y="75970"/>
                  </a:cubicBezTo>
                  <a:cubicBezTo>
                    <a:pt x="948585" y="75970"/>
                    <a:pt x="982706" y="41845"/>
                    <a:pt x="982706" y="-240"/>
                  </a:cubicBezTo>
                  <a:lnTo>
                    <a:pt x="1227233" y="-240"/>
                  </a:lnTo>
                  <a:cubicBezTo>
                    <a:pt x="1225558" y="41821"/>
                    <a:pt x="1258287" y="77268"/>
                    <a:pt x="1300336" y="78955"/>
                  </a:cubicBezTo>
                  <a:cubicBezTo>
                    <a:pt x="1342398" y="80630"/>
                    <a:pt x="1377857" y="47901"/>
                    <a:pt x="1379532" y="5840"/>
                  </a:cubicBezTo>
                  <a:cubicBezTo>
                    <a:pt x="1379617" y="3813"/>
                    <a:pt x="1379617" y="1786"/>
                    <a:pt x="1379532" y="-240"/>
                  </a:cubicBezTo>
                  <a:lnTo>
                    <a:pt x="1624059" y="-240"/>
                  </a:lnTo>
                  <a:cubicBezTo>
                    <a:pt x="1624059" y="41845"/>
                    <a:pt x="1658184" y="75970"/>
                    <a:pt x="1700269" y="75970"/>
                  </a:cubicBezTo>
                  <a:cubicBezTo>
                    <a:pt x="1742355" y="75970"/>
                    <a:pt x="1776479" y="41845"/>
                    <a:pt x="1776479" y="-240"/>
                  </a:cubicBezTo>
                  <a:lnTo>
                    <a:pt x="2043457" y="-240"/>
                  </a:lnTo>
                  <a:cubicBezTo>
                    <a:pt x="3210393" y="440395"/>
                    <a:pt x="2595858" y="2333510"/>
                    <a:pt x="2595858" y="2333510"/>
                  </a:cubicBezTo>
                  <a:lnTo>
                    <a:pt x="552386" y="2333510"/>
                  </a:lnTo>
                  <a:cubicBezTo>
                    <a:pt x="552386" y="2333510"/>
                    <a:pt x="1166920" y="440395"/>
                    <a:pt x="-16" y="-240"/>
                  </a:cubicBezTo>
                  <a:close/>
                </a:path>
              </a:pathLst>
            </a:custGeom>
            <a:solidFill>
              <a:srgbClr val="FFFFFF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-594500" y="4540814"/>
              <a:ext cx="2757578" cy="2333749"/>
            </a:xfrm>
            <a:custGeom>
              <a:avLst/>
              <a:gdLst>
                <a:gd name="connsiteX0" fmla="*/ -16 w 2757578"/>
                <a:gd name="connsiteY0" fmla="*/ -240 h 2333749"/>
                <a:gd name="connsiteX1" fmla="*/ 433338 w 2757578"/>
                <a:gd name="connsiteY1" fmla="*/ -240 h 2333749"/>
                <a:gd name="connsiteX2" fmla="*/ 509548 w 2757578"/>
                <a:gd name="connsiteY2" fmla="*/ 75970 h 2333749"/>
                <a:gd name="connsiteX3" fmla="*/ 585758 w 2757578"/>
                <a:gd name="connsiteY3" fmla="*/ -240 h 2333749"/>
                <a:gd name="connsiteX4" fmla="*/ 830285 w 2757578"/>
                <a:gd name="connsiteY4" fmla="*/ -240 h 2333749"/>
                <a:gd name="connsiteX5" fmla="*/ 906496 w 2757578"/>
                <a:gd name="connsiteY5" fmla="*/ 75970 h 2333749"/>
                <a:gd name="connsiteX6" fmla="*/ 982706 w 2757578"/>
                <a:gd name="connsiteY6" fmla="*/ -240 h 2333749"/>
                <a:gd name="connsiteX7" fmla="*/ 1227233 w 2757578"/>
                <a:gd name="connsiteY7" fmla="*/ -240 h 2333749"/>
                <a:gd name="connsiteX8" fmla="*/ 1300336 w 2757578"/>
                <a:gd name="connsiteY8" fmla="*/ 78955 h 2333749"/>
                <a:gd name="connsiteX9" fmla="*/ 1379532 w 2757578"/>
                <a:gd name="connsiteY9" fmla="*/ 5840 h 2333749"/>
                <a:gd name="connsiteX10" fmla="*/ 1379532 w 2757578"/>
                <a:gd name="connsiteY10" fmla="*/ -240 h 2333749"/>
                <a:gd name="connsiteX11" fmla="*/ 1624059 w 2757578"/>
                <a:gd name="connsiteY11" fmla="*/ -240 h 2333749"/>
                <a:gd name="connsiteX12" fmla="*/ 1700269 w 2757578"/>
                <a:gd name="connsiteY12" fmla="*/ 75970 h 2333749"/>
                <a:gd name="connsiteX13" fmla="*/ 1776479 w 2757578"/>
                <a:gd name="connsiteY13" fmla="*/ -240 h 2333749"/>
                <a:gd name="connsiteX14" fmla="*/ 2043457 w 2757578"/>
                <a:gd name="connsiteY14" fmla="*/ -240 h 2333749"/>
                <a:gd name="connsiteX15" fmla="*/ 2595858 w 2757578"/>
                <a:gd name="connsiteY15" fmla="*/ 2333510 h 2333749"/>
                <a:gd name="connsiteX16" fmla="*/ 552386 w 2757578"/>
                <a:gd name="connsiteY16" fmla="*/ 2333510 h 2333749"/>
                <a:gd name="connsiteX17" fmla="*/ -16 w 2757578"/>
                <a:gd name="connsiteY17" fmla="*/ -240 h 233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7578" h="2333749">
                  <a:moveTo>
                    <a:pt x="-16" y="-240"/>
                  </a:moveTo>
                  <a:lnTo>
                    <a:pt x="433338" y="-240"/>
                  </a:lnTo>
                  <a:cubicBezTo>
                    <a:pt x="433338" y="41845"/>
                    <a:pt x="467459" y="75970"/>
                    <a:pt x="509548" y="75970"/>
                  </a:cubicBezTo>
                  <a:cubicBezTo>
                    <a:pt x="551637" y="75970"/>
                    <a:pt x="585758" y="41845"/>
                    <a:pt x="585758" y="-240"/>
                  </a:cubicBezTo>
                  <a:lnTo>
                    <a:pt x="830285" y="-240"/>
                  </a:lnTo>
                  <a:cubicBezTo>
                    <a:pt x="830285" y="41845"/>
                    <a:pt x="864406" y="75970"/>
                    <a:pt x="906496" y="75970"/>
                  </a:cubicBezTo>
                  <a:cubicBezTo>
                    <a:pt x="948585" y="75970"/>
                    <a:pt x="982706" y="41845"/>
                    <a:pt x="982706" y="-240"/>
                  </a:cubicBezTo>
                  <a:lnTo>
                    <a:pt x="1227233" y="-240"/>
                  </a:lnTo>
                  <a:cubicBezTo>
                    <a:pt x="1225558" y="41821"/>
                    <a:pt x="1258287" y="77268"/>
                    <a:pt x="1300336" y="78955"/>
                  </a:cubicBezTo>
                  <a:cubicBezTo>
                    <a:pt x="1342398" y="80630"/>
                    <a:pt x="1377857" y="47901"/>
                    <a:pt x="1379532" y="5840"/>
                  </a:cubicBezTo>
                  <a:cubicBezTo>
                    <a:pt x="1379617" y="3813"/>
                    <a:pt x="1379617" y="1786"/>
                    <a:pt x="1379532" y="-240"/>
                  </a:cubicBezTo>
                  <a:lnTo>
                    <a:pt x="1624059" y="-240"/>
                  </a:lnTo>
                  <a:cubicBezTo>
                    <a:pt x="1624059" y="41845"/>
                    <a:pt x="1658184" y="75970"/>
                    <a:pt x="1700269" y="75970"/>
                  </a:cubicBezTo>
                  <a:cubicBezTo>
                    <a:pt x="1742355" y="75970"/>
                    <a:pt x="1776479" y="41845"/>
                    <a:pt x="1776479" y="-240"/>
                  </a:cubicBezTo>
                  <a:lnTo>
                    <a:pt x="2043457" y="-240"/>
                  </a:lnTo>
                  <a:cubicBezTo>
                    <a:pt x="3210393" y="440395"/>
                    <a:pt x="2595858" y="2333510"/>
                    <a:pt x="2595858" y="2333510"/>
                  </a:cubicBezTo>
                  <a:lnTo>
                    <a:pt x="552386" y="2333510"/>
                  </a:lnTo>
                  <a:cubicBezTo>
                    <a:pt x="552386" y="2333510"/>
                    <a:pt x="1166920" y="440395"/>
                    <a:pt x="-16" y="-240"/>
                  </a:cubicBezTo>
                  <a:close/>
                </a:path>
              </a:pathLst>
            </a:custGeom>
            <a:noFill/>
            <a:ln w="1211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58453" y="4710692"/>
              <a:ext cx="1486634" cy="248750"/>
            </a:xfrm>
            <a:custGeom>
              <a:avLst/>
              <a:gdLst>
                <a:gd name="connsiteX0" fmla="*/ 1442560 w 1486634"/>
                <a:gd name="connsiteY0" fmla="*/ 141518 h 248750"/>
                <a:gd name="connsiteX1" fmla="*/ 1289047 w 1486634"/>
                <a:gd name="connsiteY1" fmla="*/ 185933 h 248750"/>
                <a:gd name="connsiteX2" fmla="*/ 1173762 w 1486634"/>
                <a:gd name="connsiteY2" fmla="*/ 150862 h 248750"/>
                <a:gd name="connsiteX3" fmla="*/ 1073887 w 1486634"/>
                <a:gd name="connsiteY3" fmla="*/ 161298 h 248750"/>
                <a:gd name="connsiteX4" fmla="*/ 1010420 w 1486634"/>
                <a:gd name="connsiteY4" fmla="*/ 205592 h 248750"/>
                <a:gd name="connsiteX5" fmla="*/ 927656 w 1486634"/>
                <a:gd name="connsiteY5" fmla="*/ 190909 h 248750"/>
                <a:gd name="connsiteX6" fmla="*/ 711162 w 1486634"/>
                <a:gd name="connsiteY6" fmla="*/ 110694 h 248750"/>
                <a:gd name="connsiteX7" fmla="*/ 663470 w 1486634"/>
                <a:gd name="connsiteY7" fmla="*/ 121252 h 248750"/>
                <a:gd name="connsiteX8" fmla="*/ 643811 w 1486634"/>
                <a:gd name="connsiteY8" fmla="*/ 152197 h 248750"/>
                <a:gd name="connsiteX9" fmla="*/ 623423 w 1486634"/>
                <a:gd name="connsiteY9" fmla="*/ 177438 h 248750"/>
                <a:gd name="connsiteX10" fmla="*/ 581192 w 1486634"/>
                <a:gd name="connsiteY10" fmla="*/ 172099 h 248750"/>
                <a:gd name="connsiteX11" fmla="*/ 475250 w 1486634"/>
                <a:gd name="connsiteY11" fmla="*/ 114092 h 248750"/>
                <a:gd name="connsiteX12" fmla="*/ 371978 w 1486634"/>
                <a:gd name="connsiteY12" fmla="*/ 91156 h 248750"/>
                <a:gd name="connsiteX13" fmla="*/ 316277 w 1486634"/>
                <a:gd name="connsiteY13" fmla="*/ 136664 h 248750"/>
                <a:gd name="connsiteX14" fmla="*/ 270284 w 1486634"/>
                <a:gd name="connsiteY14" fmla="*/ 181322 h 248750"/>
                <a:gd name="connsiteX15" fmla="*/ 201598 w 1486634"/>
                <a:gd name="connsiteY15" fmla="*/ 176832 h 248750"/>
                <a:gd name="connsiteX16" fmla="*/ 158639 w 1486634"/>
                <a:gd name="connsiteY16" fmla="*/ 156323 h 248750"/>
                <a:gd name="connsiteX17" fmla="*/ 174658 w 1486634"/>
                <a:gd name="connsiteY17" fmla="*/ 112757 h 248750"/>
                <a:gd name="connsiteX18" fmla="*/ 112525 w 1486634"/>
                <a:gd name="connsiteY18" fmla="*/ 9728 h 248750"/>
                <a:gd name="connsiteX19" fmla="*/ 38135 w 1486634"/>
                <a:gd name="connsiteY19" fmla="*/ 38003 h 248750"/>
                <a:gd name="connsiteX20" fmla="*/ 96142 w 1486634"/>
                <a:gd name="connsiteY20" fmla="*/ 149406 h 248750"/>
                <a:gd name="connsiteX21" fmla="*/ 56945 w 1486634"/>
                <a:gd name="connsiteY21" fmla="*/ 169429 h 248750"/>
                <a:gd name="connsiteX22" fmla="*/ 13015 w 1486634"/>
                <a:gd name="connsiteY22" fmla="*/ 175375 h 248750"/>
                <a:gd name="connsiteX23" fmla="*/ 30854 w 1486634"/>
                <a:gd name="connsiteY23" fmla="*/ 216514 h 248750"/>
                <a:gd name="connsiteX24" fmla="*/ 126966 w 1486634"/>
                <a:gd name="connsiteY24" fmla="*/ 189088 h 248750"/>
                <a:gd name="connsiteX25" fmla="*/ 136310 w 1486634"/>
                <a:gd name="connsiteY25" fmla="*/ 181807 h 248750"/>
                <a:gd name="connsiteX26" fmla="*/ 163736 w 1486634"/>
                <a:gd name="connsiteY26" fmla="*/ 198554 h 248750"/>
                <a:gd name="connsiteX27" fmla="*/ 331689 w 1486634"/>
                <a:gd name="connsiteY27" fmla="*/ 199889 h 248750"/>
                <a:gd name="connsiteX28" fmla="*/ 380230 w 1486634"/>
                <a:gd name="connsiteY28" fmla="*/ 141518 h 248750"/>
                <a:gd name="connsiteX29" fmla="*/ 412268 w 1486634"/>
                <a:gd name="connsiteY29" fmla="*/ 130232 h 248750"/>
                <a:gd name="connsiteX30" fmla="*/ 463236 w 1486634"/>
                <a:gd name="connsiteY30" fmla="*/ 146493 h 248750"/>
                <a:gd name="connsiteX31" fmla="*/ 579008 w 1486634"/>
                <a:gd name="connsiteY31" fmla="*/ 209233 h 248750"/>
                <a:gd name="connsiteX32" fmla="*/ 678639 w 1486634"/>
                <a:gd name="connsiteY32" fmla="*/ 197098 h 248750"/>
                <a:gd name="connsiteX33" fmla="*/ 695871 w 1486634"/>
                <a:gd name="connsiteY33" fmla="*/ 162026 h 248750"/>
                <a:gd name="connsiteX34" fmla="*/ 734462 w 1486634"/>
                <a:gd name="connsiteY34" fmla="*/ 153653 h 248750"/>
                <a:gd name="connsiteX35" fmla="*/ 846956 w 1486634"/>
                <a:gd name="connsiteY35" fmla="*/ 195035 h 248750"/>
                <a:gd name="connsiteX36" fmla="*/ 1058718 w 1486634"/>
                <a:gd name="connsiteY36" fmla="*/ 239572 h 248750"/>
                <a:gd name="connsiteX37" fmla="*/ 1130074 w 1486634"/>
                <a:gd name="connsiteY37" fmla="*/ 188239 h 248750"/>
                <a:gd name="connsiteX38" fmla="*/ 1245967 w 1486634"/>
                <a:gd name="connsiteY38" fmla="*/ 211781 h 248750"/>
                <a:gd name="connsiteX39" fmla="*/ 1364044 w 1486634"/>
                <a:gd name="connsiteY39" fmla="*/ 233018 h 248750"/>
                <a:gd name="connsiteX40" fmla="*/ 1455544 w 1486634"/>
                <a:gd name="connsiteY40" fmla="*/ 202923 h 248750"/>
                <a:gd name="connsiteX41" fmla="*/ 1484669 w 1486634"/>
                <a:gd name="connsiteY41" fmla="*/ 171492 h 248750"/>
                <a:gd name="connsiteX42" fmla="*/ 1442560 w 1486634"/>
                <a:gd name="connsiteY42" fmla="*/ 141518 h 248750"/>
                <a:gd name="connsiteX43" fmla="*/ 84371 w 1486634"/>
                <a:gd name="connsiteY43" fmla="*/ 72103 h 248750"/>
                <a:gd name="connsiteX44" fmla="*/ 110462 w 1486634"/>
                <a:gd name="connsiteY44" fmla="*/ 47833 h 248750"/>
                <a:gd name="connsiteX45" fmla="*/ 118835 w 1486634"/>
                <a:gd name="connsiteY45" fmla="*/ 122708 h 248750"/>
                <a:gd name="connsiteX46" fmla="*/ 117743 w 1486634"/>
                <a:gd name="connsiteY46" fmla="*/ 124528 h 248750"/>
                <a:gd name="connsiteX47" fmla="*/ 84371 w 1486634"/>
                <a:gd name="connsiteY47" fmla="*/ 72103 h 24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86634" h="248750">
                  <a:moveTo>
                    <a:pt x="1442560" y="141518"/>
                  </a:moveTo>
                  <a:cubicBezTo>
                    <a:pt x="1415134" y="183506"/>
                    <a:pt x="1355913" y="201102"/>
                    <a:pt x="1289047" y="185933"/>
                  </a:cubicBezTo>
                  <a:cubicBezTo>
                    <a:pt x="1250942" y="177196"/>
                    <a:pt x="1211988" y="160085"/>
                    <a:pt x="1173762" y="150862"/>
                  </a:cubicBezTo>
                  <a:cubicBezTo>
                    <a:pt x="1133715" y="141154"/>
                    <a:pt x="1098644" y="142731"/>
                    <a:pt x="1073887" y="161298"/>
                  </a:cubicBezTo>
                  <a:cubicBezTo>
                    <a:pt x="1053136" y="176710"/>
                    <a:pt x="1040273" y="200374"/>
                    <a:pt x="1010420" y="205592"/>
                  </a:cubicBezTo>
                  <a:cubicBezTo>
                    <a:pt x="986149" y="209718"/>
                    <a:pt x="955568" y="201345"/>
                    <a:pt x="927656" y="190909"/>
                  </a:cubicBezTo>
                  <a:cubicBezTo>
                    <a:pt x="856786" y="164454"/>
                    <a:pt x="780576" y="117247"/>
                    <a:pt x="711162" y="110694"/>
                  </a:cubicBezTo>
                  <a:cubicBezTo>
                    <a:pt x="694500" y="108133"/>
                    <a:pt x="677486" y="111895"/>
                    <a:pt x="663470" y="121252"/>
                  </a:cubicBezTo>
                  <a:cubicBezTo>
                    <a:pt x="654380" y="129722"/>
                    <a:pt x="647621" y="140377"/>
                    <a:pt x="643811" y="152197"/>
                  </a:cubicBezTo>
                  <a:cubicBezTo>
                    <a:pt x="639442" y="162390"/>
                    <a:pt x="635316" y="173676"/>
                    <a:pt x="623423" y="177438"/>
                  </a:cubicBezTo>
                  <a:cubicBezTo>
                    <a:pt x="609128" y="179962"/>
                    <a:pt x="594407" y="178094"/>
                    <a:pt x="581192" y="172099"/>
                  </a:cubicBezTo>
                  <a:cubicBezTo>
                    <a:pt x="544786" y="158629"/>
                    <a:pt x="510564" y="133023"/>
                    <a:pt x="475250" y="114092"/>
                  </a:cubicBezTo>
                  <a:cubicBezTo>
                    <a:pt x="439937" y="95161"/>
                    <a:pt x="402438" y="83753"/>
                    <a:pt x="371978" y="91156"/>
                  </a:cubicBezTo>
                  <a:cubicBezTo>
                    <a:pt x="345523" y="97588"/>
                    <a:pt x="330112" y="117611"/>
                    <a:pt x="316277" y="136664"/>
                  </a:cubicBezTo>
                  <a:cubicBezTo>
                    <a:pt x="304142" y="153774"/>
                    <a:pt x="292007" y="174040"/>
                    <a:pt x="270284" y="181322"/>
                  </a:cubicBezTo>
                  <a:cubicBezTo>
                    <a:pt x="247519" y="187426"/>
                    <a:pt x="223375" y="185848"/>
                    <a:pt x="201598" y="176832"/>
                  </a:cubicBezTo>
                  <a:cubicBezTo>
                    <a:pt x="186555" y="171626"/>
                    <a:pt x="172144" y="164745"/>
                    <a:pt x="158639" y="156323"/>
                  </a:cubicBezTo>
                  <a:cubicBezTo>
                    <a:pt x="167476" y="143338"/>
                    <a:pt x="172977" y="128375"/>
                    <a:pt x="174658" y="112757"/>
                  </a:cubicBezTo>
                  <a:cubicBezTo>
                    <a:pt x="178056" y="78050"/>
                    <a:pt x="157304" y="33999"/>
                    <a:pt x="112525" y="9728"/>
                  </a:cubicBezTo>
                  <a:cubicBezTo>
                    <a:pt x="71143" y="-12723"/>
                    <a:pt x="39712" y="5359"/>
                    <a:pt x="38135" y="38003"/>
                  </a:cubicBezTo>
                  <a:cubicBezTo>
                    <a:pt x="36800" y="75744"/>
                    <a:pt x="61435" y="116033"/>
                    <a:pt x="96142" y="149406"/>
                  </a:cubicBezTo>
                  <a:cubicBezTo>
                    <a:pt x="84515" y="158580"/>
                    <a:pt x="71196" y="165388"/>
                    <a:pt x="56945" y="169429"/>
                  </a:cubicBezTo>
                  <a:cubicBezTo>
                    <a:pt x="42676" y="173567"/>
                    <a:pt x="27872" y="175582"/>
                    <a:pt x="13015" y="175375"/>
                  </a:cubicBezTo>
                  <a:cubicBezTo>
                    <a:pt x="-13440" y="175375"/>
                    <a:pt x="4399" y="216514"/>
                    <a:pt x="30854" y="216514"/>
                  </a:cubicBezTo>
                  <a:cubicBezTo>
                    <a:pt x="64958" y="217546"/>
                    <a:pt x="98540" y="207959"/>
                    <a:pt x="126966" y="189088"/>
                  </a:cubicBezTo>
                  <a:cubicBezTo>
                    <a:pt x="130240" y="186880"/>
                    <a:pt x="133362" y="184441"/>
                    <a:pt x="136310" y="181807"/>
                  </a:cubicBezTo>
                  <a:cubicBezTo>
                    <a:pt x="145290" y="187875"/>
                    <a:pt x="154513" y="193942"/>
                    <a:pt x="163736" y="198554"/>
                  </a:cubicBezTo>
                  <a:cubicBezTo>
                    <a:pt x="229752" y="233746"/>
                    <a:pt x="297225" y="236295"/>
                    <a:pt x="331689" y="199889"/>
                  </a:cubicBezTo>
                  <a:cubicBezTo>
                    <a:pt x="349164" y="181686"/>
                    <a:pt x="359964" y="157536"/>
                    <a:pt x="380230" y="141518"/>
                  </a:cubicBezTo>
                  <a:cubicBezTo>
                    <a:pt x="389199" y="134018"/>
                    <a:pt x="400582" y="130013"/>
                    <a:pt x="412268" y="130232"/>
                  </a:cubicBezTo>
                  <a:cubicBezTo>
                    <a:pt x="430240" y="131882"/>
                    <a:pt x="447630" y="137440"/>
                    <a:pt x="463236" y="146493"/>
                  </a:cubicBezTo>
                  <a:cubicBezTo>
                    <a:pt x="502434" y="166395"/>
                    <a:pt x="538718" y="194307"/>
                    <a:pt x="579008" y="209233"/>
                  </a:cubicBezTo>
                  <a:cubicBezTo>
                    <a:pt x="622088" y="225130"/>
                    <a:pt x="660800" y="224766"/>
                    <a:pt x="678639" y="197098"/>
                  </a:cubicBezTo>
                  <a:cubicBezTo>
                    <a:pt x="685556" y="186176"/>
                    <a:pt x="688226" y="172827"/>
                    <a:pt x="695871" y="162026"/>
                  </a:cubicBezTo>
                  <a:cubicBezTo>
                    <a:pt x="703516" y="151226"/>
                    <a:pt x="718322" y="150741"/>
                    <a:pt x="734462" y="153653"/>
                  </a:cubicBezTo>
                  <a:cubicBezTo>
                    <a:pt x="770868" y="160206"/>
                    <a:pt x="810065" y="178531"/>
                    <a:pt x="846956" y="195035"/>
                  </a:cubicBezTo>
                  <a:cubicBezTo>
                    <a:pt x="918191" y="226951"/>
                    <a:pt x="1003138" y="266512"/>
                    <a:pt x="1058718" y="239572"/>
                  </a:cubicBezTo>
                  <a:cubicBezTo>
                    <a:pt x="1086023" y="226465"/>
                    <a:pt x="1098522" y="196248"/>
                    <a:pt x="1130074" y="188239"/>
                  </a:cubicBezTo>
                  <a:cubicBezTo>
                    <a:pt x="1161626" y="180229"/>
                    <a:pt x="1208347" y="199282"/>
                    <a:pt x="1245967" y="211781"/>
                  </a:cubicBezTo>
                  <a:cubicBezTo>
                    <a:pt x="1283684" y="226065"/>
                    <a:pt x="1323718" y="233261"/>
                    <a:pt x="1364044" y="233018"/>
                  </a:cubicBezTo>
                  <a:cubicBezTo>
                    <a:pt x="1396833" y="232193"/>
                    <a:pt x="1428665" y="221733"/>
                    <a:pt x="1455544" y="202923"/>
                  </a:cubicBezTo>
                  <a:cubicBezTo>
                    <a:pt x="1467012" y="194222"/>
                    <a:pt x="1476866" y="183591"/>
                    <a:pt x="1484669" y="171492"/>
                  </a:cubicBezTo>
                  <a:cubicBezTo>
                    <a:pt x="1496077" y="152561"/>
                    <a:pt x="1454210" y="123558"/>
                    <a:pt x="1442560" y="141518"/>
                  </a:cubicBezTo>
                  <a:close/>
                  <a:moveTo>
                    <a:pt x="84371" y="72103"/>
                  </a:moveTo>
                  <a:cubicBezTo>
                    <a:pt x="79516" y="54628"/>
                    <a:pt x="84371" y="26475"/>
                    <a:pt x="110462" y="47833"/>
                  </a:cubicBezTo>
                  <a:cubicBezTo>
                    <a:pt x="141285" y="72103"/>
                    <a:pt x="128907" y="105476"/>
                    <a:pt x="118835" y="122708"/>
                  </a:cubicBezTo>
                  <a:lnTo>
                    <a:pt x="117743" y="124528"/>
                  </a:lnTo>
                  <a:cubicBezTo>
                    <a:pt x="102419" y="110112"/>
                    <a:pt x="90947" y="92090"/>
                    <a:pt x="84371" y="72103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246132" y="5106352"/>
              <a:ext cx="1571090" cy="186321"/>
            </a:xfrm>
            <a:custGeom>
              <a:avLst/>
              <a:gdLst>
                <a:gd name="connsiteX0" fmla="*/ 1526960 w 1571090"/>
                <a:gd name="connsiteY0" fmla="*/ 48999 h 186321"/>
                <a:gd name="connsiteX1" fmla="*/ 1449536 w 1571090"/>
                <a:gd name="connsiteY1" fmla="*/ 97541 h 186321"/>
                <a:gd name="connsiteX2" fmla="*/ 1325513 w 1571090"/>
                <a:gd name="connsiteY2" fmla="*/ 80794 h 186321"/>
                <a:gd name="connsiteX3" fmla="*/ 1214717 w 1571090"/>
                <a:gd name="connsiteY3" fmla="*/ 95478 h 186321"/>
                <a:gd name="connsiteX4" fmla="*/ 1186320 w 1571090"/>
                <a:gd name="connsiteY4" fmla="*/ 134796 h 186321"/>
                <a:gd name="connsiteX5" fmla="*/ 1139235 w 1571090"/>
                <a:gd name="connsiteY5" fmla="*/ 143291 h 186321"/>
                <a:gd name="connsiteX6" fmla="*/ 1014605 w 1571090"/>
                <a:gd name="connsiteY6" fmla="*/ 95478 h 186321"/>
                <a:gd name="connsiteX7" fmla="*/ 878446 w 1571090"/>
                <a:gd name="connsiteY7" fmla="*/ 48756 h 186321"/>
                <a:gd name="connsiteX8" fmla="*/ 770806 w 1571090"/>
                <a:gd name="connsiteY8" fmla="*/ 82978 h 186321"/>
                <a:gd name="connsiteX9" fmla="*/ 667049 w 1571090"/>
                <a:gd name="connsiteY9" fmla="*/ 118171 h 186321"/>
                <a:gd name="connsiteX10" fmla="*/ 562320 w 1571090"/>
                <a:gd name="connsiteY10" fmla="*/ 98026 h 186321"/>
                <a:gd name="connsiteX11" fmla="*/ 586591 w 1571090"/>
                <a:gd name="connsiteY11" fmla="*/ 68658 h 186321"/>
                <a:gd name="connsiteX12" fmla="*/ 594236 w 1571090"/>
                <a:gd name="connsiteY12" fmla="*/ 48878 h 186321"/>
                <a:gd name="connsiteX13" fmla="*/ 576519 w 1571090"/>
                <a:gd name="connsiteY13" fmla="*/ 23151 h 186321"/>
                <a:gd name="connsiteX14" fmla="*/ 492785 w 1571090"/>
                <a:gd name="connsiteY14" fmla="*/ 7132 h 186321"/>
                <a:gd name="connsiteX15" fmla="*/ 499945 w 1571090"/>
                <a:gd name="connsiteY15" fmla="*/ 84313 h 186321"/>
                <a:gd name="connsiteX16" fmla="*/ 381261 w 1571090"/>
                <a:gd name="connsiteY16" fmla="*/ 119506 h 186321"/>
                <a:gd name="connsiteX17" fmla="*/ 255417 w 1571090"/>
                <a:gd name="connsiteY17" fmla="*/ 99968 h 186321"/>
                <a:gd name="connsiteX18" fmla="*/ 102148 w 1571090"/>
                <a:gd name="connsiteY18" fmla="*/ 51426 h 186321"/>
                <a:gd name="connsiteX19" fmla="*/ 332 w 1571090"/>
                <a:gd name="connsiteY19" fmla="*/ 97905 h 186321"/>
                <a:gd name="connsiteX20" fmla="*/ 19991 w 1571090"/>
                <a:gd name="connsiteY20" fmla="*/ 126059 h 186321"/>
                <a:gd name="connsiteX21" fmla="*/ 44990 w 1571090"/>
                <a:gd name="connsiteY21" fmla="*/ 118656 h 186321"/>
                <a:gd name="connsiteX22" fmla="*/ 99114 w 1571090"/>
                <a:gd name="connsiteY22" fmla="*/ 91109 h 186321"/>
                <a:gd name="connsiteX23" fmla="*/ 205905 w 1571090"/>
                <a:gd name="connsiteY23" fmla="*/ 119384 h 186321"/>
                <a:gd name="connsiteX24" fmla="*/ 316579 w 1571090"/>
                <a:gd name="connsiteY24" fmla="*/ 153970 h 186321"/>
                <a:gd name="connsiteX25" fmla="*/ 412449 w 1571090"/>
                <a:gd name="connsiteY25" fmla="*/ 159916 h 186321"/>
                <a:gd name="connsiteX26" fmla="*/ 536229 w 1571090"/>
                <a:gd name="connsiteY26" fmla="*/ 119870 h 186321"/>
                <a:gd name="connsiteX27" fmla="*/ 610862 w 1571090"/>
                <a:gd name="connsiteY27" fmla="*/ 152392 h 186321"/>
                <a:gd name="connsiteX28" fmla="*/ 725541 w 1571090"/>
                <a:gd name="connsiteY28" fmla="*/ 154577 h 186321"/>
                <a:gd name="connsiteX29" fmla="*/ 810488 w 1571090"/>
                <a:gd name="connsiteY29" fmla="*/ 117078 h 186321"/>
                <a:gd name="connsiteX30" fmla="*/ 890339 w 1571090"/>
                <a:gd name="connsiteY30" fmla="*/ 89774 h 186321"/>
                <a:gd name="connsiteX31" fmla="*/ 995189 w 1571090"/>
                <a:gd name="connsiteY31" fmla="*/ 123753 h 186321"/>
                <a:gd name="connsiteX32" fmla="*/ 1208407 w 1571090"/>
                <a:gd name="connsiteY32" fmla="*/ 179090 h 186321"/>
                <a:gd name="connsiteX33" fmla="*/ 1239716 w 1571090"/>
                <a:gd name="connsiteY33" fmla="*/ 151179 h 186321"/>
                <a:gd name="connsiteX34" fmla="*/ 1263016 w 1571090"/>
                <a:gd name="connsiteY34" fmla="*/ 121811 h 186321"/>
                <a:gd name="connsiteX35" fmla="*/ 1354638 w 1571090"/>
                <a:gd name="connsiteY35" fmla="*/ 125088 h 186321"/>
                <a:gd name="connsiteX36" fmla="*/ 1461793 w 1571090"/>
                <a:gd name="connsiteY36" fmla="*/ 139286 h 186321"/>
                <a:gd name="connsiteX37" fmla="*/ 1543949 w 1571090"/>
                <a:gd name="connsiteY37" fmla="*/ 109069 h 186321"/>
                <a:gd name="connsiteX38" fmla="*/ 1569676 w 1571090"/>
                <a:gd name="connsiteY38" fmla="*/ 77760 h 186321"/>
                <a:gd name="connsiteX39" fmla="*/ 1526960 w 1571090"/>
                <a:gd name="connsiteY39" fmla="*/ 48999 h 186321"/>
                <a:gd name="connsiteX40" fmla="*/ 525186 w 1571090"/>
                <a:gd name="connsiteY40" fmla="*/ 54824 h 186321"/>
                <a:gd name="connsiteX41" fmla="*/ 530162 w 1571090"/>
                <a:gd name="connsiteY41" fmla="*/ 41961 h 186321"/>
                <a:gd name="connsiteX42" fmla="*/ 534773 w 1571090"/>
                <a:gd name="connsiteY42" fmla="*/ 41232 h 186321"/>
                <a:gd name="connsiteX43" fmla="*/ 542661 w 1571090"/>
                <a:gd name="connsiteY43" fmla="*/ 41961 h 186321"/>
                <a:gd name="connsiteX44" fmla="*/ 527128 w 1571090"/>
                <a:gd name="connsiteY44" fmla="*/ 61377 h 186321"/>
                <a:gd name="connsiteX45" fmla="*/ 525186 w 1571090"/>
                <a:gd name="connsiteY45" fmla="*/ 54824 h 1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71090" h="186321">
                  <a:moveTo>
                    <a:pt x="1526960" y="48999"/>
                  </a:moveTo>
                  <a:cubicBezTo>
                    <a:pt x="1510492" y="76716"/>
                    <a:pt x="1481659" y="94786"/>
                    <a:pt x="1449536" y="97541"/>
                  </a:cubicBezTo>
                  <a:cubicBezTo>
                    <a:pt x="1411553" y="102516"/>
                    <a:pt x="1367623" y="88925"/>
                    <a:pt x="1325513" y="80794"/>
                  </a:cubicBezTo>
                  <a:cubicBezTo>
                    <a:pt x="1283403" y="72663"/>
                    <a:pt x="1237896" y="69993"/>
                    <a:pt x="1214717" y="95478"/>
                  </a:cubicBezTo>
                  <a:cubicBezTo>
                    <a:pt x="1203917" y="107613"/>
                    <a:pt x="1199184" y="124602"/>
                    <a:pt x="1186320" y="134796"/>
                  </a:cubicBezTo>
                  <a:cubicBezTo>
                    <a:pt x="1172365" y="143752"/>
                    <a:pt x="1155436" y="146798"/>
                    <a:pt x="1139235" y="143291"/>
                  </a:cubicBezTo>
                  <a:cubicBezTo>
                    <a:pt x="1098096" y="138073"/>
                    <a:pt x="1055744" y="115986"/>
                    <a:pt x="1014605" y="95478"/>
                  </a:cubicBezTo>
                  <a:cubicBezTo>
                    <a:pt x="969340" y="73027"/>
                    <a:pt x="922619" y="51790"/>
                    <a:pt x="878446" y="48756"/>
                  </a:cubicBezTo>
                  <a:cubicBezTo>
                    <a:pt x="834274" y="45722"/>
                    <a:pt x="801144" y="64775"/>
                    <a:pt x="770806" y="82978"/>
                  </a:cubicBezTo>
                  <a:cubicBezTo>
                    <a:pt x="739958" y="103718"/>
                    <a:pt x="704146" y="115865"/>
                    <a:pt x="667049" y="118171"/>
                  </a:cubicBezTo>
                  <a:cubicBezTo>
                    <a:pt x="639987" y="119142"/>
                    <a:pt x="595935" y="117442"/>
                    <a:pt x="562320" y="98026"/>
                  </a:cubicBezTo>
                  <a:cubicBezTo>
                    <a:pt x="571434" y="89131"/>
                    <a:pt x="579577" y="79289"/>
                    <a:pt x="586591" y="68658"/>
                  </a:cubicBezTo>
                  <a:cubicBezTo>
                    <a:pt x="591554" y="63270"/>
                    <a:pt x="594285" y="56208"/>
                    <a:pt x="594236" y="48878"/>
                  </a:cubicBezTo>
                  <a:cubicBezTo>
                    <a:pt x="590984" y="38745"/>
                    <a:pt x="584819" y="29801"/>
                    <a:pt x="576519" y="23151"/>
                  </a:cubicBezTo>
                  <a:cubicBezTo>
                    <a:pt x="549457" y="-1120"/>
                    <a:pt x="512080" y="-6581"/>
                    <a:pt x="492785" y="7132"/>
                  </a:cubicBezTo>
                  <a:cubicBezTo>
                    <a:pt x="473490" y="20845"/>
                    <a:pt x="479800" y="55674"/>
                    <a:pt x="499945" y="84313"/>
                  </a:cubicBezTo>
                  <a:cubicBezTo>
                    <a:pt x="464449" y="106909"/>
                    <a:pt x="423334" y="119093"/>
                    <a:pt x="381261" y="119506"/>
                  </a:cubicBezTo>
                  <a:cubicBezTo>
                    <a:pt x="338496" y="120440"/>
                    <a:pt x="295889" y="113826"/>
                    <a:pt x="255417" y="99968"/>
                  </a:cubicBezTo>
                  <a:cubicBezTo>
                    <a:pt x="204206" y="83221"/>
                    <a:pt x="152267" y="57494"/>
                    <a:pt x="102148" y="51426"/>
                  </a:cubicBezTo>
                  <a:cubicBezTo>
                    <a:pt x="52029" y="45358"/>
                    <a:pt x="10890" y="58586"/>
                    <a:pt x="332" y="97905"/>
                  </a:cubicBezTo>
                  <a:cubicBezTo>
                    <a:pt x="-2095" y="107006"/>
                    <a:pt x="8584" y="120840"/>
                    <a:pt x="19991" y="126059"/>
                  </a:cubicBezTo>
                  <a:cubicBezTo>
                    <a:pt x="31399" y="131277"/>
                    <a:pt x="42563" y="127879"/>
                    <a:pt x="44990" y="118656"/>
                  </a:cubicBezTo>
                  <a:cubicBezTo>
                    <a:pt x="50572" y="97783"/>
                    <a:pt x="74964" y="90987"/>
                    <a:pt x="99114" y="91109"/>
                  </a:cubicBezTo>
                  <a:cubicBezTo>
                    <a:pt x="132607" y="91109"/>
                    <a:pt x="170227" y="105793"/>
                    <a:pt x="205905" y="119384"/>
                  </a:cubicBezTo>
                  <a:cubicBezTo>
                    <a:pt x="241704" y="134165"/>
                    <a:pt x="278741" y="145730"/>
                    <a:pt x="316579" y="153970"/>
                  </a:cubicBezTo>
                  <a:cubicBezTo>
                    <a:pt x="348143" y="160086"/>
                    <a:pt x="380375" y="162076"/>
                    <a:pt x="412449" y="159916"/>
                  </a:cubicBezTo>
                  <a:cubicBezTo>
                    <a:pt x="456500" y="157635"/>
                    <a:pt x="499180" y="143825"/>
                    <a:pt x="536229" y="119870"/>
                  </a:cubicBezTo>
                  <a:cubicBezTo>
                    <a:pt x="558741" y="135488"/>
                    <a:pt x="584103" y="146531"/>
                    <a:pt x="610862" y="152392"/>
                  </a:cubicBezTo>
                  <a:cubicBezTo>
                    <a:pt x="648530" y="161008"/>
                    <a:pt x="687569" y="161761"/>
                    <a:pt x="725541" y="154577"/>
                  </a:cubicBezTo>
                  <a:cubicBezTo>
                    <a:pt x="755892" y="147320"/>
                    <a:pt x="784677" y="134614"/>
                    <a:pt x="810488" y="117078"/>
                  </a:cubicBezTo>
                  <a:cubicBezTo>
                    <a:pt x="833303" y="103365"/>
                    <a:pt x="857695" y="89289"/>
                    <a:pt x="890339" y="89774"/>
                  </a:cubicBezTo>
                  <a:cubicBezTo>
                    <a:pt x="922983" y="90259"/>
                    <a:pt x="960603" y="106885"/>
                    <a:pt x="995189" y="123753"/>
                  </a:cubicBezTo>
                  <a:cubicBezTo>
                    <a:pt x="1064603" y="157489"/>
                    <a:pt x="1151249" y="203846"/>
                    <a:pt x="1208407" y="179090"/>
                  </a:cubicBezTo>
                  <a:cubicBezTo>
                    <a:pt x="1221562" y="173374"/>
                    <a:pt x="1232532" y="163593"/>
                    <a:pt x="1239716" y="151179"/>
                  </a:cubicBezTo>
                  <a:cubicBezTo>
                    <a:pt x="1244716" y="139480"/>
                    <a:pt x="1252762" y="129335"/>
                    <a:pt x="1263016" y="121811"/>
                  </a:cubicBezTo>
                  <a:cubicBezTo>
                    <a:pt x="1285709" y="109676"/>
                    <a:pt x="1323693" y="118292"/>
                    <a:pt x="1354638" y="125088"/>
                  </a:cubicBezTo>
                  <a:cubicBezTo>
                    <a:pt x="1391044" y="133097"/>
                    <a:pt x="1428542" y="141835"/>
                    <a:pt x="1461793" y="139286"/>
                  </a:cubicBezTo>
                  <a:cubicBezTo>
                    <a:pt x="1491658" y="138000"/>
                    <a:pt x="1520370" y="127442"/>
                    <a:pt x="1543949" y="109069"/>
                  </a:cubicBezTo>
                  <a:cubicBezTo>
                    <a:pt x="1554361" y="100283"/>
                    <a:pt x="1563075" y="89677"/>
                    <a:pt x="1569676" y="77760"/>
                  </a:cubicBezTo>
                  <a:cubicBezTo>
                    <a:pt x="1579142" y="59193"/>
                    <a:pt x="1537882" y="30068"/>
                    <a:pt x="1526960" y="48999"/>
                  </a:cubicBezTo>
                  <a:close/>
                  <a:moveTo>
                    <a:pt x="525186" y="54824"/>
                  </a:moveTo>
                  <a:cubicBezTo>
                    <a:pt x="523584" y="49897"/>
                    <a:pt x="525660" y="44521"/>
                    <a:pt x="530162" y="41961"/>
                  </a:cubicBezTo>
                  <a:lnTo>
                    <a:pt x="534773" y="41232"/>
                  </a:lnTo>
                  <a:cubicBezTo>
                    <a:pt x="537419" y="40868"/>
                    <a:pt x="540125" y="41123"/>
                    <a:pt x="542661" y="41961"/>
                  </a:cubicBezTo>
                  <a:cubicBezTo>
                    <a:pt x="538037" y="48854"/>
                    <a:pt x="532831" y="55346"/>
                    <a:pt x="527128" y="61377"/>
                  </a:cubicBezTo>
                  <a:cubicBezTo>
                    <a:pt x="526254" y="59266"/>
                    <a:pt x="525611" y="57069"/>
                    <a:pt x="525186" y="54824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358589" y="5397840"/>
              <a:ext cx="1209002" cy="195642"/>
            </a:xfrm>
            <a:custGeom>
              <a:avLst/>
              <a:gdLst>
                <a:gd name="connsiteX0" fmla="*/ 1174829 w 1209002"/>
                <a:gd name="connsiteY0" fmla="*/ 136741 h 195642"/>
                <a:gd name="connsiteX1" fmla="*/ 850330 w 1209002"/>
                <a:gd name="connsiteY1" fmla="*/ 110164 h 195642"/>
                <a:gd name="connsiteX2" fmla="*/ 786498 w 1209002"/>
                <a:gd name="connsiteY2" fmla="*/ 128367 h 195642"/>
                <a:gd name="connsiteX3" fmla="*/ 721816 w 1209002"/>
                <a:gd name="connsiteY3" fmla="*/ 138925 h 195642"/>
                <a:gd name="connsiteX4" fmla="*/ 645242 w 1209002"/>
                <a:gd name="connsiteY4" fmla="*/ 105674 h 195642"/>
                <a:gd name="connsiteX5" fmla="*/ 565756 w 1209002"/>
                <a:gd name="connsiteY5" fmla="*/ 78006 h 195642"/>
                <a:gd name="connsiteX6" fmla="*/ 437485 w 1209002"/>
                <a:gd name="connsiteY6" fmla="*/ 102276 h 195642"/>
                <a:gd name="connsiteX7" fmla="*/ 325233 w 1209002"/>
                <a:gd name="connsiteY7" fmla="*/ 147177 h 195642"/>
                <a:gd name="connsiteX8" fmla="*/ 258003 w 1209002"/>
                <a:gd name="connsiteY8" fmla="*/ 129459 h 195642"/>
                <a:gd name="connsiteX9" fmla="*/ 289191 w 1209002"/>
                <a:gd name="connsiteY9" fmla="*/ 117324 h 195642"/>
                <a:gd name="connsiteX10" fmla="*/ 318194 w 1209002"/>
                <a:gd name="connsiteY10" fmla="*/ 65021 h 195642"/>
                <a:gd name="connsiteX11" fmla="*/ 251571 w 1209002"/>
                <a:gd name="connsiteY11" fmla="*/ 2281 h 195642"/>
                <a:gd name="connsiteX12" fmla="*/ 209704 w 1209002"/>
                <a:gd name="connsiteY12" fmla="*/ 2281 h 195642"/>
                <a:gd name="connsiteX13" fmla="*/ 178759 w 1209002"/>
                <a:gd name="connsiteY13" fmla="*/ 11140 h 195642"/>
                <a:gd name="connsiteX14" fmla="*/ 156916 w 1209002"/>
                <a:gd name="connsiteY14" fmla="*/ 62836 h 195642"/>
                <a:gd name="connsiteX15" fmla="*/ 172570 w 1209002"/>
                <a:gd name="connsiteY15" fmla="*/ 95238 h 195642"/>
                <a:gd name="connsiteX16" fmla="*/ 13597 w 1209002"/>
                <a:gd name="connsiteY16" fmla="*/ 109315 h 195642"/>
                <a:gd name="connsiteX17" fmla="*/ 40902 w 1209002"/>
                <a:gd name="connsiteY17" fmla="*/ 157007 h 195642"/>
                <a:gd name="connsiteX18" fmla="*/ 213830 w 1209002"/>
                <a:gd name="connsiteY18" fmla="*/ 141595 h 195642"/>
                <a:gd name="connsiteX19" fmla="*/ 358484 w 1209002"/>
                <a:gd name="connsiteY19" fmla="*/ 194990 h 195642"/>
                <a:gd name="connsiteX20" fmla="*/ 488575 w 1209002"/>
                <a:gd name="connsiteY20" fmla="*/ 142930 h 195642"/>
                <a:gd name="connsiteX21" fmla="*/ 631772 w 1209002"/>
                <a:gd name="connsiteY21" fmla="*/ 140624 h 195642"/>
                <a:gd name="connsiteX22" fmla="*/ 722423 w 1209002"/>
                <a:gd name="connsiteY22" fmla="*/ 182612 h 195642"/>
                <a:gd name="connsiteX23" fmla="*/ 808099 w 1209002"/>
                <a:gd name="connsiteY23" fmla="*/ 180307 h 195642"/>
                <a:gd name="connsiteX24" fmla="*/ 887343 w 1209002"/>
                <a:gd name="connsiteY24" fmla="*/ 157007 h 195642"/>
                <a:gd name="connsiteX25" fmla="*/ 978358 w 1209002"/>
                <a:gd name="connsiteY25" fmla="*/ 148755 h 195642"/>
                <a:gd name="connsiteX26" fmla="*/ 1188542 w 1209002"/>
                <a:gd name="connsiteY26" fmla="*/ 183219 h 195642"/>
                <a:gd name="connsiteX27" fmla="*/ 1208202 w 1209002"/>
                <a:gd name="connsiteY27" fmla="*/ 166472 h 195642"/>
                <a:gd name="connsiteX28" fmla="*/ 1174829 w 1209002"/>
                <a:gd name="connsiteY28" fmla="*/ 136741 h 195642"/>
                <a:gd name="connsiteX29" fmla="*/ 212496 w 1209002"/>
                <a:gd name="connsiteY29" fmla="*/ 61865 h 195642"/>
                <a:gd name="connsiteX30" fmla="*/ 232276 w 1209002"/>
                <a:gd name="connsiteY30" fmla="*/ 52036 h 195642"/>
                <a:gd name="connsiteX31" fmla="*/ 260673 w 1209002"/>
                <a:gd name="connsiteY31" fmla="*/ 47546 h 195642"/>
                <a:gd name="connsiteX32" fmla="*/ 263221 w 1209002"/>
                <a:gd name="connsiteY32" fmla="*/ 48638 h 195642"/>
                <a:gd name="connsiteX33" fmla="*/ 265648 w 1209002"/>
                <a:gd name="connsiteY33" fmla="*/ 53978 h 195642"/>
                <a:gd name="connsiteX34" fmla="*/ 255819 w 1209002"/>
                <a:gd name="connsiteY34" fmla="*/ 69025 h 195642"/>
                <a:gd name="connsiteX35" fmla="*/ 213345 w 1209002"/>
                <a:gd name="connsiteY35" fmla="*/ 85287 h 195642"/>
                <a:gd name="connsiteX36" fmla="*/ 212496 w 1209002"/>
                <a:gd name="connsiteY36" fmla="*/ 61865 h 19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09002" h="195642">
                  <a:moveTo>
                    <a:pt x="1174829" y="136741"/>
                  </a:moveTo>
                  <a:cubicBezTo>
                    <a:pt x="1055417" y="100335"/>
                    <a:pt x="943044" y="91719"/>
                    <a:pt x="850330" y="110164"/>
                  </a:cubicBezTo>
                  <a:cubicBezTo>
                    <a:pt x="828680" y="114848"/>
                    <a:pt x="807359" y="120928"/>
                    <a:pt x="786498" y="128367"/>
                  </a:cubicBezTo>
                  <a:cubicBezTo>
                    <a:pt x="766086" y="136996"/>
                    <a:pt x="743915" y="140612"/>
                    <a:pt x="721816" y="138925"/>
                  </a:cubicBezTo>
                  <a:cubicBezTo>
                    <a:pt x="696939" y="135891"/>
                    <a:pt x="670848" y="119144"/>
                    <a:pt x="645242" y="105674"/>
                  </a:cubicBezTo>
                  <a:cubicBezTo>
                    <a:pt x="620498" y="92022"/>
                    <a:pt x="593618" y="82678"/>
                    <a:pt x="565756" y="78006"/>
                  </a:cubicBezTo>
                  <a:cubicBezTo>
                    <a:pt x="521498" y="71999"/>
                    <a:pt x="476488" y="80518"/>
                    <a:pt x="437485" y="102276"/>
                  </a:cubicBezTo>
                  <a:cubicBezTo>
                    <a:pt x="403263" y="119630"/>
                    <a:pt x="372682" y="145599"/>
                    <a:pt x="325233" y="147177"/>
                  </a:cubicBezTo>
                  <a:cubicBezTo>
                    <a:pt x="301605" y="147675"/>
                    <a:pt x="278318" y="141534"/>
                    <a:pt x="258003" y="129459"/>
                  </a:cubicBezTo>
                  <a:cubicBezTo>
                    <a:pt x="268804" y="125940"/>
                    <a:pt x="279240" y="122178"/>
                    <a:pt x="289191" y="117324"/>
                  </a:cubicBezTo>
                  <a:cubicBezTo>
                    <a:pt x="309821" y="108344"/>
                    <a:pt x="327296" y="93053"/>
                    <a:pt x="318194" y="65021"/>
                  </a:cubicBezTo>
                  <a:cubicBezTo>
                    <a:pt x="306787" y="34998"/>
                    <a:pt x="282225" y="11868"/>
                    <a:pt x="251571" y="2281"/>
                  </a:cubicBezTo>
                  <a:cubicBezTo>
                    <a:pt x="237822" y="-1080"/>
                    <a:pt x="223454" y="-1080"/>
                    <a:pt x="209704" y="2281"/>
                  </a:cubicBezTo>
                  <a:cubicBezTo>
                    <a:pt x="199013" y="3713"/>
                    <a:pt x="188589" y="6698"/>
                    <a:pt x="178759" y="11140"/>
                  </a:cubicBezTo>
                  <a:cubicBezTo>
                    <a:pt x="158942" y="19865"/>
                    <a:pt x="149355" y="42534"/>
                    <a:pt x="156916" y="62836"/>
                  </a:cubicBezTo>
                  <a:cubicBezTo>
                    <a:pt x="160326" y="74426"/>
                    <a:pt x="165617" y="85372"/>
                    <a:pt x="172570" y="95238"/>
                  </a:cubicBezTo>
                  <a:cubicBezTo>
                    <a:pt x="120340" y="106293"/>
                    <a:pt x="66956" y="111014"/>
                    <a:pt x="13597" y="109315"/>
                  </a:cubicBezTo>
                  <a:cubicBezTo>
                    <a:pt x="-17348" y="108587"/>
                    <a:pt x="9956" y="156278"/>
                    <a:pt x="40902" y="157007"/>
                  </a:cubicBezTo>
                  <a:cubicBezTo>
                    <a:pt x="98957" y="159045"/>
                    <a:pt x="157049" y="153876"/>
                    <a:pt x="213830" y="141595"/>
                  </a:cubicBezTo>
                  <a:cubicBezTo>
                    <a:pt x="259823" y="180792"/>
                    <a:pt x="314797" y="198388"/>
                    <a:pt x="358484" y="194990"/>
                  </a:cubicBezTo>
                  <a:cubicBezTo>
                    <a:pt x="412972" y="190864"/>
                    <a:pt x="446829" y="162225"/>
                    <a:pt x="488575" y="142930"/>
                  </a:cubicBezTo>
                  <a:cubicBezTo>
                    <a:pt x="524981" y="126183"/>
                    <a:pt x="570853" y="111378"/>
                    <a:pt x="631772" y="140624"/>
                  </a:cubicBezTo>
                  <a:cubicBezTo>
                    <a:pt x="662596" y="155550"/>
                    <a:pt x="691357" y="174482"/>
                    <a:pt x="722423" y="182612"/>
                  </a:cubicBezTo>
                  <a:cubicBezTo>
                    <a:pt x="750638" y="189845"/>
                    <a:pt x="780309" y="189044"/>
                    <a:pt x="808099" y="180307"/>
                  </a:cubicBezTo>
                  <a:cubicBezTo>
                    <a:pt x="834797" y="172783"/>
                    <a:pt x="859189" y="162710"/>
                    <a:pt x="887343" y="157007"/>
                  </a:cubicBezTo>
                  <a:cubicBezTo>
                    <a:pt x="917329" y="151254"/>
                    <a:pt x="947825" y="148488"/>
                    <a:pt x="978358" y="148755"/>
                  </a:cubicBezTo>
                  <a:cubicBezTo>
                    <a:pt x="1049726" y="149883"/>
                    <a:pt x="1120548" y="161485"/>
                    <a:pt x="1188542" y="183219"/>
                  </a:cubicBezTo>
                  <a:cubicBezTo>
                    <a:pt x="1203105" y="187588"/>
                    <a:pt x="1211721" y="178243"/>
                    <a:pt x="1208202" y="166472"/>
                  </a:cubicBezTo>
                  <a:cubicBezTo>
                    <a:pt x="1202279" y="151934"/>
                    <a:pt x="1189950" y="140952"/>
                    <a:pt x="1174829" y="136741"/>
                  </a:cubicBezTo>
                  <a:close/>
                  <a:moveTo>
                    <a:pt x="212496" y="61865"/>
                  </a:moveTo>
                  <a:cubicBezTo>
                    <a:pt x="217956" y="56684"/>
                    <a:pt x="224849" y="53262"/>
                    <a:pt x="232276" y="52036"/>
                  </a:cubicBezTo>
                  <a:cubicBezTo>
                    <a:pt x="241293" y="48456"/>
                    <a:pt x="250989" y="46927"/>
                    <a:pt x="260673" y="47546"/>
                  </a:cubicBezTo>
                  <a:cubicBezTo>
                    <a:pt x="262979" y="47546"/>
                    <a:pt x="260673" y="45119"/>
                    <a:pt x="263221" y="48638"/>
                  </a:cubicBezTo>
                  <a:cubicBezTo>
                    <a:pt x="262008" y="47060"/>
                    <a:pt x="265406" y="53249"/>
                    <a:pt x="265648" y="53978"/>
                  </a:cubicBezTo>
                  <a:cubicBezTo>
                    <a:pt x="267347" y="60652"/>
                    <a:pt x="261280" y="66113"/>
                    <a:pt x="255819" y="69025"/>
                  </a:cubicBezTo>
                  <a:cubicBezTo>
                    <a:pt x="242373" y="76149"/>
                    <a:pt x="228114" y="81610"/>
                    <a:pt x="213345" y="85287"/>
                  </a:cubicBezTo>
                  <a:cubicBezTo>
                    <a:pt x="208321" y="78382"/>
                    <a:pt x="207993" y="69123"/>
                    <a:pt x="212496" y="61865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629019" y="5629373"/>
              <a:ext cx="289564" cy="387124"/>
            </a:xfrm>
            <a:custGeom>
              <a:avLst/>
              <a:gdLst>
                <a:gd name="connsiteX0" fmla="*/ 46990 w 289564"/>
                <a:gd name="connsiteY0" fmla="*/ 333950 h 387124"/>
                <a:gd name="connsiteX1" fmla="*/ 101599 w 289564"/>
                <a:gd name="connsiteY1" fmla="*/ 232984 h 387124"/>
                <a:gd name="connsiteX2" fmla="*/ 216885 w 289564"/>
                <a:gd name="connsiteY2" fmla="*/ 244148 h 387124"/>
                <a:gd name="connsiteX3" fmla="*/ 239821 w 289564"/>
                <a:gd name="connsiteY3" fmla="*/ 365502 h 387124"/>
                <a:gd name="connsiteX4" fmla="*/ 289090 w 289564"/>
                <a:gd name="connsiteY4" fmla="*/ 361497 h 387124"/>
                <a:gd name="connsiteX5" fmla="*/ 222103 w 289564"/>
                <a:gd name="connsiteY5" fmla="*/ 21100 h 387124"/>
                <a:gd name="connsiteX6" fmla="*/ 173562 w 289564"/>
                <a:gd name="connsiteY6" fmla="*/ 13334 h 387124"/>
                <a:gd name="connsiteX7" fmla="*/ 74901 w 289564"/>
                <a:gd name="connsiteY7" fmla="*/ 180802 h 387124"/>
                <a:gd name="connsiteX8" fmla="*/ 43956 w 289564"/>
                <a:gd name="connsiteY8" fmla="*/ 176918 h 387124"/>
                <a:gd name="connsiteX9" fmla="*/ 34612 w 289564"/>
                <a:gd name="connsiteY9" fmla="*/ 225460 h 387124"/>
                <a:gd name="connsiteX10" fmla="*/ 49053 w 289564"/>
                <a:gd name="connsiteY10" fmla="*/ 227280 h 387124"/>
                <a:gd name="connsiteX11" fmla="*/ 3060 w 289564"/>
                <a:gd name="connsiteY11" fmla="*/ 312228 h 387124"/>
                <a:gd name="connsiteX12" fmla="*/ 46990 w 289564"/>
                <a:gd name="connsiteY12" fmla="*/ 333950 h 387124"/>
                <a:gd name="connsiteX13" fmla="*/ 185697 w 289564"/>
                <a:gd name="connsiteY13" fmla="*/ 87117 h 387124"/>
                <a:gd name="connsiteX14" fmla="*/ 207177 w 289564"/>
                <a:gd name="connsiteY14" fmla="*/ 194029 h 387124"/>
                <a:gd name="connsiteX15" fmla="*/ 127690 w 289564"/>
                <a:gd name="connsiteY15" fmla="*/ 186384 h 387124"/>
                <a:gd name="connsiteX16" fmla="*/ 185697 w 289564"/>
                <a:gd name="connsiteY16" fmla="*/ 87117 h 38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9564" h="387124">
                  <a:moveTo>
                    <a:pt x="46990" y="333950"/>
                  </a:moveTo>
                  <a:cubicBezTo>
                    <a:pt x="64865" y="300056"/>
                    <a:pt x="83068" y="266392"/>
                    <a:pt x="101599" y="232984"/>
                  </a:cubicBezTo>
                  <a:cubicBezTo>
                    <a:pt x="139947" y="237195"/>
                    <a:pt x="178379" y="240908"/>
                    <a:pt x="216885" y="244148"/>
                  </a:cubicBezTo>
                  <a:cubicBezTo>
                    <a:pt x="224652" y="284438"/>
                    <a:pt x="232297" y="324606"/>
                    <a:pt x="239821" y="365502"/>
                  </a:cubicBezTo>
                  <a:cubicBezTo>
                    <a:pt x="245524" y="396326"/>
                    <a:pt x="294794" y="392806"/>
                    <a:pt x="289090" y="361497"/>
                  </a:cubicBezTo>
                  <a:cubicBezTo>
                    <a:pt x="267975" y="247752"/>
                    <a:pt x="245646" y="134287"/>
                    <a:pt x="222103" y="21100"/>
                  </a:cubicBezTo>
                  <a:cubicBezTo>
                    <a:pt x="216642" y="-5233"/>
                    <a:pt x="179751" y="-6447"/>
                    <a:pt x="173562" y="13334"/>
                  </a:cubicBezTo>
                  <a:cubicBezTo>
                    <a:pt x="139219" y="69035"/>
                    <a:pt x="106574" y="124615"/>
                    <a:pt x="74901" y="180802"/>
                  </a:cubicBezTo>
                  <a:lnTo>
                    <a:pt x="43956" y="176918"/>
                  </a:lnTo>
                  <a:cubicBezTo>
                    <a:pt x="12525" y="172792"/>
                    <a:pt x="3060" y="221213"/>
                    <a:pt x="34612" y="225460"/>
                  </a:cubicBezTo>
                  <a:lnTo>
                    <a:pt x="49053" y="227280"/>
                  </a:lnTo>
                  <a:cubicBezTo>
                    <a:pt x="33520" y="255677"/>
                    <a:pt x="18108" y="284074"/>
                    <a:pt x="3060" y="312228"/>
                  </a:cubicBezTo>
                  <a:cubicBezTo>
                    <a:pt x="-11988" y="340382"/>
                    <a:pt x="32306" y="362104"/>
                    <a:pt x="46990" y="333950"/>
                  </a:cubicBezTo>
                  <a:close/>
                  <a:moveTo>
                    <a:pt x="185697" y="87117"/>
                  </a:moveTo>
                  <a:cubicBezTo>
                    <a:pt x="192978" y="122795"/>
                    <a:pt x="200138" y="158351"/>
                    <a:pt x="207177" y="194029"/>
                  </a:cubicBezTo>
                  <a:cubicBezTo>
                    <a:pt x="180637" y="191760"/>
                    <a:pt x="154145" y="189211"/>
                    <a:pt x="127690" y="186384"/>
                  </a:cubicBezTo>
                  <a:cubicBezTo>
                    <a:pt x="146621" y="153048"/>
                    <a:pt x="165953" y="119967"/>
                    <a:pt x="185697" y="87117"/>
                  </a:cubicBezTo>
                  <a:close/>
                </a:path>
              </a:pathLst>
            </a:custGeom>
            <a:solidFill>
              <a:srgbClr val="EF685E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479295" y="5540281"/>
              <a:ext cx="619956" cy="613411"/>
            </a:xfrm>
            <a:custGeom>
              <a:avLst/>
              <a:gdLst>
                <a:gd name="connsiteX0" fmla="*/ 548396 w 619956"/>
                <a:gd name="connsiteY0" fmla="*/ 232517 h 613411"/>
                <a:gd name="connsiteX1" fmla="*/ 515873 w 619956"/>
                <a:gd name="connsiteY1" fmla="*/ 269772 h 613411"/>
                <a:gd name="connsiteX2" fmla="*/ 528021 w 619956"/>
                <a:gd name="connsiteY2" fmla="*/ 506982 h 613411"/>
                <a:gd name="connsiteX3" fmla="*/ 513931 w 619956"/>
                <a:gd name="connsiteY3" fmla="*/ 520853 h 613411"/>
                <a:gd name="connsiteX4" fmla="*/ 214309 w 619956"/>
                <a:gd name="connsiteY4" fmla="*/ 518911 h 613411"/>
                <a:gd name="connsiteX5" fmla="*/ 48783 w 619956"/>
                <a:gd name="connsiteY5" fmla="*/ 315280 h 613411"/>
                <a:gd name="connsiteX6" fmla="*/ 186641 w 619956"/>
                <a:gd name="connsiteY6" fmla="*/ 84708 h 613411"/>
                <a:gd name="connsiteX7" fmla="*/ 493908 w 619956"/>
                <a:gd name="connsiteY7" fmla="*/ 108008 h 613411"/>
                <a:gd name="connsiteX8" fmla="*/ 526431 w 619956"/>
                <a:gd name="connsiteY8" fmla="*/ 70874 h 613411"/>
                <a:gd name="connsiteX9" fmla="*/ 190403 w 619956"/>
                <a:gd name="connsiteY9" fmla="*/ 27308 h 613411"/>
                <a:gd name="connsiteX10" fmla="*/ 1334 w 619956"/>
                <a:gd name="connsiteY10" fmla="*/ 286034 h 613411"/>
                <a:gd name="connsiteX11" fmla="*/ 176326 w 619956"/>
                <a:gd name="connsiteY11" fmla="*/ 555196 h 613411"/>
                <a:gd name="connsiteX12" fmla="*/ 532256 w 619956"/>
                <a:gd name="connsiteY12" fmla="*/ 569152 h 613411"/>
                <a:gd name="connsiteX13" fmla="*/ 576465 w 619956"/>
                <a:gd name="connsiteY13" fmla="*/ 263413 h 613411"/>
                <a:gd name="connsiteX14" fmla="*/ 548396 w 619956"/>
                <a:gd name="connsiteY14" fmla="*/ 232517 h 61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9956" h="613411">
                  <a:moveTo>
                    <a:pt x="548396" y="232517"/>
                  </a:moveTo>
                  <a:cubicBezTo>
                    <a:pt x="524853" y="211159"/>
                    <a:pt x="492452" y="248414"/>
                    <a:pt x="515873" y="269772"/>
                  </a:cubicBezTo>
                  <a:cubicBezTo>
                    <a:pt x="584729" y="331917"/>
                    <a:pt x="590166" y="438126"/>
                    <a:pt x="528021" y="506982"/>
                  </a:cubicBezTo>
                  <a:cubicBezTo>
                    <a:pt x="523603" y="511885"/>
                    <a:pt x="518895" y="516508"/>
                    <a:pt x="513931" y="520853"/>
                  </a:cubicBezTo>
                  <a:cubicBezTo>
                    <a:pt x="428984" y="593665"/>
                    <a:pt x="304961" y="561870"/>
                    <a:pt x="214309" y="518911"/>
                  </a:cubicBezTo>
                  <a:cubicBezTo>
                    <a:pt x="131546" y="479714"/>
                    <a:pt x="48540" y="415154"/>
                    <a:pt x="48783" y="315280"/>
                  </a:cubicBezTo>
                  <a:cubicBezTo>
                    <a:pt x="48783" y="220988"/>
                    <a:pt x="106790" y="131551"/>
                    <a:pt x="186641" y="84708"/>
                  </a:cubicBezTo>
                  <a:cubicBezTo>
                    <a:pt x="281661" y="28279"/>
                    <a:pt x="407747" y="40778"/>
                    <a:pt x="493908" y="108008"/>
                  </a:cubicBezTo>
                  <a:cubicBezTo>
                    <a:pt x="518907" y="127546"/>
                    <a:pt x="551430" y="90412"/>
                    <a:pt x="526431" y="70874"/>
                  </a:cubicBezTo>
                  <a:cubicBezTo>
                    <a:pt x="432624" y="-1938"/>
                    <a:pt x="299742" y="-23054"/>
                    <a:pt x="190403" y="27308"/>
                  </a:cubicBezTo>
                  <a:cubicBezTo>
                    <a:pt x="86900" y="75085"/>
                    <a:pt x="15411" y="172920"/>
                    <a:pt x="1334" y="286034"/>
                  </a:cubicBezTo>
                  <a:cubicBezTo>
                    <a:pt x="-11651" y="411634"/>
                    <a:pt x="70748" y="500951"/>
                    <a:pt x="176326" y="555196"/>
                  </a:cubicBezTo>
                  <a:cubicBezTo>
                    <a:pt x="281903" y="609441"/>
                    <a:pt x="426314" y="646211"/>
                    <a:pt x="532256" y="569152"/>
                  </a:cubicBezTo>
                  <a:cubicBezTo>
                    <a:pt x="628890" y="496934"/>
                    <a:pt x="648682" y="360047"/>
                    <a:pt x="576465" y="263413"/>
                  </a:cubicBezTo>
                  <a:cubicBezTo>
                    <a:pt x="568116" y="252249"/>
                    <a:pt x="558723" y="241897"/>
                    <a:pt x="548396" y="232517"/>
                  </a:cubicBezTo>
                  <a:close/>
                </a:path>
              </a:pathLst>
            </a:custGeom>
            <a:solidFill>
              <a:srgbClr val="EF685E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857616" y="4421281"/>
              <a:ext cx="507257" cy="256662"/>
            </a:xfrm>
            <a:custGeom>
              <a:avLst/>
              <a:gdLst>
                <a:gd name="connsiteX0" fmla="*/ 452285 w 507257"/>
                <a:gd name="connsiteY0" fmla="*/ 0 h 256662"/>
                <a:gd name="connsiteX1" fmla="*/ 507258 w 507257"/>
                <a:gd name="connsiteY1" fmla="*/ 217830 h 256662"/>
                <a:gd name="connsiteX2" fmla="*/ 39804 w 507257"/>
                <a:gd name="connsiteY2" fmla="*/ 256663 h 256662"/>
                <a:gd name="connsiteX3" fmla="*/ 0 w 507257"/>
                <a:gd name="connsiteY3" fmla="*/ 24149 h 256662"/>
                <a:gd name="connsiteX4" fmla="*/ 452285 w 507257"/>
                <a:gd name="connsiteY4" fmla="*/ 0 h 25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57" h="256662">
                  <a:moveTo>
                    <a:pt x="452285" y="0"/>
                  </a:moveTo>
                  <a:lnTo>
                    <a:pt x="507258" y="217830"/>
                  </a:lnTo>
                  <a:lnTo>
                    <a:pt x="39804" y="256663"/>
                  </a:lnTo>
                  <a:lnTo>
                    <a:pt x="0" y="24149"/>
                  </a:lnTo>
                  <a:lnTo>
                    <a:pt x="452285" y="0"/>
                  </a:lnTo>
                  <a:close/>
                </a:path>
              </a:pathLst>
            </a:custGeom>
            <a:solidFill>
              <a:srgbClr val="6986D1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857616" y="4421281"/>
              <a:ext cx="507257" cy="256662"/>
            </a:xfrm>
            <a:custGeom>
              <a:avLst/>
              <a:gdLst>
                <a:gd name="connsiteX0" fmla="*/ 452285 w 507257"/>
                <a:gd name="connsiteY0" fmla="*/ 0 h 256662"/>
                <a:gd name="connsiteX1" fmla="*/ 507258 w 507257"/>
                <a:gd name="connsiteY1" fmla="*/ 217830 h 256662"/>
                <a:gd name="connsiteX2" fmla="*/ 39804 w 507257"/>
                <a:gd name="connsiteY2" fmla="*/ 256663 h 256662"/>
                <a:gd name="connsiteX3" fmla="*/ 0 w 507257"/>
                <a:gd name="connsiteY3" fmla="*/ 24149 h 256662"/>
                <a:gd name="connsiteX4" fmla="*/ 452285 w 507257"/>
                <a:gd name="connsiteY4" fmla="*/ 0 h 25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57" h="256662">
                  <a:moveTo>
                    <a:pt x="452285" y="0"/>
                  </a:moveTo>
                  <a:lnTo>
                    <a:pt x="507258" y="217830"/>
                  </a:lnTo>
                  <a:lnTo>
                    <a:pt x="39804" y="256663"/>
                  </a:lnTo>
                  <a:lnTo>
                    <a:pt x="0" y="24149"/>
                  </a:lnTo>
                  <a:lnTo>
                    <a:pt x="452285" y="0"/>
                  </a:lnTo>
                  <a:close/>
                </a:path>
              </a:pathLst>
            </a:custGeom>
            <a:noFill/>
            <a:ln w="1211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927264" y="4175946"/>
              <a:ext cx="322809" cy="489983"/>
            </a:xfrm>
            <a:custGeom>
              <a:avLst/>
              <a:gdLst>
                <a:gd name="connsiteX0" fmla="*/ 322794 w 322809"/>
                <a:gd name="connsiteY0" fmla="*/ 472511 h 489983"/>
                <a:gd name="connsiteX1" fmla="*/ 208236 w 322809"/>
                <a:gd name="connsiteY1" fmla="*/ 121193 h 489983"/>
                <a:gd name="connsiteX2" fmla="*/ 240030 w 322809"/>
                <a:gd name="connsiteY2" fmla="*/ 43770 h 489983"/>
                <a:gd name="connsiteX3" fmla="*/ 1085 w 322809"/>
                <a:gd name="connsiteY3" fmla="*/ 61973 h 489983"/>
                <a:gd name="connsiteX4" fmla="*/ 79358 w 322809"/>
                <a:gd name="connsiteY4" fmla="*/ 118159 h 489983"/>
                <a:gd name="connsiteX5" fmla="*/ 110061 w 322809"/>
                <a:gd name="connsiteY5" fmla="*/ 489744 h 48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09" h="489983">
                  <a:moveTo>
                    <a:pt x="322794" y="472511"/>
                  </a:moveTo>
                  <a:cubicBezTo>
                    <a:pt x="322794" y="472511"/>
                    <a:pt x="254957" y="289510"/>
                    <a:pt x="208236" y="121193"/>
                  </a:cubicBezTo>
                  <a:cubicBezTo>
                    <a:pt x="208236" y="121193"/>
                    <a:pt x="269883" y="103354"/>
                    <a:pt x="240030" y="43770"/>
                  </a:cubicBezTo>
                  <a:cubicBezTo>
                    <a:pt x="200833" y="-34261"/>
                    <a:pt x="13099" y="3966"/>
                    <a:pt x="1085" y="61973"/>
                  </a:cubicBezTo>
                  <a:cubicBezTo>
                    <a:pt x="-10929" y="119980"/>
                    <a:pt x="79358" y="118159"/>
                    <a:pt x="79358" y="118159"/>
                  </a:cubicBezTo>
                  <a:lnTo>
                    <a:pt x="110061" y="489744"/>
                  </a:lnTo>
                </a:path>
              </a:pathLst>
            </a:custGeom>
            <a:noFill/>
            <a:ln w="1211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-286951" y="4741347"/>
              <a:ext cx="394381" cy="217287"/>
            </a:xfrm>
            <a:custGeom>
              <a:avLst/>
              <a:gdLst>
                <a:gd name="connsiteX0" fmla="*/ 119722 w 394381"/>
                <a:gd name="connsiteY0" fmla="*/ 217047 h 217287"/>
                <a:gd name="connsiteX1" fmla="*/ 333668 w 394381"/>
                <a:gd name="connsiteY1" fmla="*/ 160497 h 217287"/>
                <a:gd name="connsiteX2" fmla="*/ 392282 w 394381"/>
                <a:gd name="connsiteY2" fmla="*/ 63414 h 217287"/>
                <a:gd name="connsiteX3" fmla="*/ 392282 w 394381"/>
                <a:gd name="connsiteY3" fmla="*/ 63414 h 217287"/>
                <a:gd name="connsiteX4" fmla="*/ 295028 w 394381"/>
                <a:gd name="connsiteY4" fmla="*/ 1742 h 217287"/>
                <a:gd name="connsiteX5" fmla="*/ 291073 w 394381"/>
                <a:gd name="connsiteY5" fmla="*/ 2737 h 217287"/>
                <a:gd name="connsiteX6" fmla="*/ 44968 w 394381"/>
                <a:gd name="connsiteY6" fmla="*/ 70938 h 217287"/>
                <a:gd name="connsiteX7" fmla="*/ 2212 w 394381"/>
                <a:gd name="connsiteY7" fmla="*/ 146323 h 217287"/>
                <a:gd name="connsiteX8" fmla="*/ 2737 w 394381"/>
                <a:gd name="connsiteY8" fmla="*/ 148119 h 217287"/>
                <a:gd name="connsiteX9" fmla="*/ 2737 w 394381"/>
                <a:gd name="connsiteY9" fmla="*/ 148119 h 217287"/>
                <a:gd name="connsiteX10" fmla="*/ 78130 w 394381"/>
                <a:gd name="connsiteY10" fmla="*/ 189100 h 217287"/>
                <a:gd name="connsiteX11" fmla="*/ 79190 w 394381"/>
                <a:gd name="connsiteY11" fmla="*/ 188772 h 217287"/>
                <a:gd name="connsiteX12" fmla="*/ 168749 w 394381"/>
                <a:gd name="connsiteY12" fmla="*/ 161589 h 21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4381" h="217287">
                  <a:moveTo>
                    <a:pt x="119722" y="217047"/>
                  </a:moveTo>
                  <a:lnTo>
                    <a:pt x="333668" y="160497"/>
                  </a:lnTo>
                  <a:cubicBezTo>
                    <a:pt x="376192" y="149235"/>
                    <a:pt x="402125" y="106288"/>
                    <a:pt x="392282" y="63414"/>
                  </a:cubicBezTo>
                  <a:lnTo>
                    <a:pt x="392282" y="63414"/>
                  </a:lnTo>
                  <a:cubicBezTo>
                    <a:pt x="382455" y="19532"/>
                    <a:pt x="338913" y="-8075"/>
                    <a:pt x="295028" y="1742"/>
                  </a:cubicBezTo>
                  <a:cubicBezTo>
                    <a:pt x="293702" y="2046"/>
                    <a:pt x="292383" y="2373"/>
                    <a:pt x="291073" y="2737"/>
                  </a:cubicBezTo>
                  <a:lnTo>
                    <a:pt x="44968" y="70938"/>
                  </a:lnTo>
                  <a:cubicBezTo>
                    <a:pt x="12343" y="79954"/>
                    <a:pt x="-6799" y="113703"/>
                    <a:pt x="2212" y="146323"/>
                  </a:cubicBezTo>
                  <a:cubicBezTo>
                    <a:pt x="2378" y="146930"/>
                    <a:pt x="2553" y="147524"/>
                    <a:pt x="2737" y="148119"/>
                  </a:cubicBezTo>
                  <a:lnTo>
                    <a:pt x="2737" y="148119"/>
                  </a:lnTo>
                  <a:cubicBezTo>
                    <a:pt x="12241" y="180253"/>
                    <a:pt x="45996" y="198602"/>
                    <a:pt x="78130" y="189100"/>
                  </a:cubicBezTo>
                  <a:cubicBezTo>
                    <a:pt x="78485" y="188991"/>
                    <a:pt x="78838" y="188882"/>
                    <a:pt x="79190" y="188772"/>
                  </a:cubicBezTo>
                  <a:lnTo>
                    <a:pt x="168749" y="161589"/>
                  </a:lnTo>
                </a:path>
              </a:pathLst>
            </a:custGeom>
            <a:noFill/>
            <a:ln w="12115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 userDrawn="1"/>
        </p:nvGrpSpPr>
        <p:grpSpPr>
          <a:xfrm>
            <a:off x="118543" y="128424"/>
            <a:ext cx="2783978" cy="3081128"/>
            <a:chOff x="292354" y="-405657"/>
            <a:chExt cx="2783978" cy="3081128"/>
          </a:xfrm>
        </p:grpSpPr>
        <p:sp>
          <p:nvSpPr>
            <p:cNvPr id="11" name="任意多边形: 形状 10"/>
            <p:cNvSpPr/>
            <p:nvPr/>
          </p:nvSpPr>
          <p:spPr>
            <a:xfrm>
              <a:off x="2689247" y="-405657"/>
              <a:ext cx="387085" cy="139806"/>
            </a:xfrm>
            <a:custGeom>
              <a:avLst/>
              <a:gdLst>
                <a:gd name="connsiteX0" fmla="*/ 163932 w 387085"/>
                <a:gd name="connsiteY0" fmla="*/ 21155 h 139806"/>
                <a:gd name="connsiteX1" fmla="*/ 387068 w 387085"/>
                <a:gd name="connsiteY1" fmla="*/ 11908 h 139806"/>
                <a:gd name="connsiteX2" fmla="*/ -18 w 387085"/>
                <a:gd name="connsiteY2" fmla="*/ 139791 h 139806"/>
                <a:gd name="connsiteX3" fmla="*/ 163932 w 387085"/>
                <a:gd name="connsiteY3" fmla="*/ 21155 h 13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085" h="139806">
                  <a:moveTo>
                    <a:pt x="163932" y="21155"/>
                  </a:moveTo>
                  <a:cubicBezTo>
                    <a:pt x="163932" y="21155"/>
                    <a:pt x="313085" y="-19535"/>
                    <a:pt x="387068" y="11908"/>
                  </a:cubicBezTo>
                  <a:cubicBezTo>
                    <a:pt x="387068" y="11908"/>
                    <a:pt x="113994" y="67791"/>
                    <a:pt x="-18" y="139791"/>
                  </a:cubicBezTo>
                  <a:cubicBezTo>
                    <a:pt x="-18" y="139791"/>
                    <a:pt x="91932" y="35820"/>
                    <a:pt x="163932" y="21155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421904" y="-384354"/>
              <a:ext cx="1430895" cy="772982"/>
            </a:xfrm>
            <a:custGeom>
              <a:avLst/>
              <a:gdLst>
                <a:gd name="connsiteX0" fmla="*/ 1430878 w 1430895"/>
                <a:gd name="connsiteY0" fmla="*/ -15 h 772982"/>
                <a:gd name="connsiteX1" fmla="*/ 788818 w 1430895"/>
                <a:gd name="connsiteY1" fmla="*/ 772967 h 772982"/>
                <a:gd name="connsiteX2" fmla="*/ 240424 w 1430895"/>
                <a:gd name="connsiteY2" fmla="*/ 591843 h 772982"/>
                <a:gd name="connsiteX3" fmla="*/ -18 w 1430895"/>
                <a:gd name="connsiteY3" fmla="*/ 522880 h 772982"/>
                <a:gd name="connsiteX4" fmla="*/ 354304 w 1430895"/>
                <a:gd name="connsiteY4" fmla="*/ 240559 h 772982"/>
                <a:gd name="connsiteX5" fmla="*/ 428683 w 1430895"/>
                <a:gd name="connsiteY5" fmla="*/ 213080 h 772982"/>
                <a:gd name="connsiteX6" fmla="*/ 524727 w 1430895"/>
                <a:gd name="connsiteY6" fmla="*/ 188375 h 772982"/>
                <a:gd name="connsiteX7" fmla="*/ 549829 w 1430895"/>
                <a:gd name="connsiteY7" fmla="*/ 183487 h 772982"/>
                <a:gd name="connsiteX8" fmla="*/ 672296 w 1430895"/>
                <a:gd name="connsiteY8" fmla="*/ 158914 h 772982"/>
                <a:gd name="connsiteX9" fmla="*/ 764774 w 1430895"/>
                <a:gd name="connsiteY9" fmla="*/ 139890 h 772982"/>
                <a:gd name="connsiteX10" fmla="*/ 764774 w 1430895"/>
                <a:gd name="connsiteY10" fmla="*/ 139890 h 772982"/>
                <a:gd name="connsiteX11" fmla="*/ 1176696 w 1430895"/>
                <a:gd name="connsiteY11" fmla="*/ 53754 h 772982"/>
                <a:gd name="connsiteX12" fmla="*/ 1430878 w 1430895"/>
                <a:gd name="connsiteY12" fmla="*/ -15 h 77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0895" h="772982">
                  <a:moveTo>
                    <a:pt x="1430878" y="-15"/>
                  </a:moveTo>
                  <a:cubicBezTo>
                    <a:pt x="1052644" y="215326"/>
                    <a:pt x="788818" y="772967"/>
                    <a:pt x="788818" y="772967"/>
                  </a:cubicBezTo>
                  <a:cubicBezTo>
                    <a:pt x="665294" y="746545"/>
                    <a:pt x="394334" y="647990"/>
                    <a:pt x="240424" y="591843"/>
                  </a:cubicBezTo>
                  <a:cubicBezTo>
                    <a:pt x="86515" y="535695"/>
                    <a:pt x="-18" y="522880"/>
                    <a:pt x="-18" y="522880"/>
                  </a:cubicBezTo>
                  <a:cubicBezTo>
                    <a:pt x="66038" y="417192"/>
                    <a:pt x="193789" y="308068"/>
                    <a:pt x="354304" y="240559"/>
                  </a:cubicBezTo>
                  <a:cubicBezTo>
                    <a:pt x="378349" y="230386"/>
                    <a:pt x="403185" y="221007"/>
                    <a:pt x="428683" y="213080"/>
                  </a:cubicBezTo>
                  <a:cubicBezTo>
                    <a:pt x="460165" y="202910"/>
                    <a:pt x="492241" y="194661"/>
                    <a:pt x="524727" y="188375"/>
                  </a:cubicBezTo>
                  <a:lnTo>
                    <a:pt x="549829" y="183487"/>
                  </a:lnTo>
                  <a:lnTo>
                    <a:pt x="672296" y="158914"/>
                  </a:lnTo>
                  <a:lnTo>
                    <a:pt x="764774" y="139890"/>
                  </a:lnTo>
                  <a:lnTo>
                    <a:pt x="764774" y="139890"/>
                  </a:lnTo>
                  <a:cubicBezTo>
                    <a:pt x="899263" y="112411"/>
                    <a:pt x="1051323" y="80308"/>
                    <a:pt x="1176696" y="53754"/>
                  </a:cubicBezTo>
                  <a:cubicBezTo>
                    <a:pt x="1316602" y="24293"/>
                    <a:pt x="1422687" y="1702"/>
                    <a:pt x="1430878" y="-15"/>
                  </a:cubicBezTo>
                  <a:close/>
                </a:path>
              </a:pathLst>
            </a:custGeom>
            <a:solidFill>
              <a:srgbClr val="FFD599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2094086" y="-225424"/>
              <a:ext cx="11625" cy="42539"/>
            </a:xfrm>
            <a:custGeom>
              <a:avLst/>
              <a:gdLst>
                <a:gd name="connsiteX0" fmla="*/ 11626 w 11625"/>
                <a:gd name="connsiteY0" fmla="*/ 42540 h 42539"/>
                <a:gd name="connsiteX1" fmla="*/ 0 w 11625"/>
                <a:gd name="connsiteY1" fmla="*/ 0 h 4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25" h="42539">
                  <a:moveTo>
                    <a:pt x="11626" y="42540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971619" y="-200851"/>
              <a:ext cx="26950" cy="99083"/>
            </a:xfrm>
            <a:custGeom>
              <a:avLst/>
              <a:gdLst>
                <a:gd name="connsiteX0" fmla="*/ 26951 w 26950"/>
                <a:gd name="connsiteY0" fmla="*/ 99083 h 99083"/>
                <a:gd name="connsiteX1" fmla="*/ 0 w 26950"/>
                <a:gd name="connsiteY1" fmla="*/ 0 h 9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50" h="99083">
                  <a:moveTo>
                    <a:pt x="26951" y="99083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850605" y="-171259"/>
              <a:ext cx="40690" cy="149285"/>
            </a:xfrm>
            <a:custGeom>
              <a:avLst/>
              <a:gdLst>
                <a:gd name="connsiteX0" fmla="*/ 40690 w 40690"/>
                <a:gd name="connsiteY0" fmla="*/ 149286 h 149285"/>
                <a:gd name="connsiteX1" fmla="*/ 0 w 40690"/>
                <a:gd name="connsiteY1" fmla="*/ 0 h 14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90" h="149285">
                  <a:moveTo>
                    <a:pt x="40690" y="149286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421904" y="-384486"/>
              <a:ext cx="1431292" cy="773246"/>
            </a:xfrm>
            <a:custGeom>
              <a:avLst/>
              <a:gdLst>
                <a:gd name="connsiteX0" fmla="*/ -18 w 1431292"/>
                <a:gd name="connsiteY0" fmla="*/ 523145 h 773246"/>
                <a:gd name="connsiteX1" fmla="*/ 240424 w 1431292"/>
                <a:gd name="connsiteY1" fmla="*/ 591843 h 773246"/>
                <a:gd name="connsiteX2" fmla="*/ 788818 w 1431292"/>
                <a:gd name="connsiteY2" fmla="*/ 773231 h 773246"/>
                <a:gd name="connsiteX3" fmla="*/ 1431274 w 1431292"/>
                <a:gd name="connsiteY3" fmla="*/ -15 h 773246"/>
                <a:gd name="connsiteX4" fmla="*/ 524727 w 1431292"/>
                <a:gd name="connsiteY4" fmla="*/ 188507 h 773246"/>
                <a:gd name="connsiteX5" fmla="*/ -18 w 1431292"/>
                <a:gd name="connsiteY5" fmla="*/ 523145 h 77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1292" h="773246">
                  <a:moveTo>
                    <a:pt x="-18" y="523145"/>
                  </a:moveTo>
                  <a:cubicBezTo>
                    <a:pt x="-18" y="523145"/>
                    <a:pt x="86515" y="535563"/>
                    <a:pt x="240424" y="591843"/>
                  </a:cubicBezTo>
                  <a:cubicBezTo>
                    <a:pt x="394334" y="648122"/>
                    <a:pt x="665162" y="746677"/>
                    <a:pt x="788818" y="773231"/>
                  </a:cubicBezTo>
                  <a:cubicBezTo>
                    <a:pt x="788818" y="773231"/>
                    <a:pt x="1053040" y="215194"/>
                    <a:pt x="1431274" y="-15"/>
                  </a:cubicBezTo>
                  <a:cubicBezTo>
                    <a:pt x="1431274" y="-15"/>
                    <a:pt x="763584" y="142400"/>
                    <a:pt x="524727" y="188507"/>
                  </a:cubicBezTo>
                  <a:cubicBezTo>
                    <a:pt x="285871" y="234614"/>
                    <a:pt x="87968" y="382578"/>
                    <a:pt x="-18" y="523145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776226" y="-330585"/>
              <a:ext cx="822391" cy="378976"/>
            </a:xfrm>
            <a:custGeom>
              <a:avLst/>
              <a:gdLst>
                <a:gd name="connsiteX0" fmla="*/ 741786 w 822391"/>
                <a:gd name="connsiteY0" fmla="*/ 178731 h 378976"/>
                <a:gd name="connsiteX1" fmla="*/ 166046 w 822391"/>
                <a:gd name="connsiteY1" fmla="*/ 363687 h 378976"/>
                <a:gd name="connsiteX2" fmla="*/ 88100 w 822391"/>
                <a:gd name="connsiteY2" fmla="*/ 329866 h 378976"/>
                <a:gd name="connsiteX3" fmla="*/ -18 w 822391"/>
                <a:gd name="connsiteY3" fmla="*/ 186393 h 378976"/>
                <a:gd name="connsiteX4" fmla="*/ 74361 w 822391"/>
                <a:gd name="connsiteY4" fmla="*/ 158914 h 378976"/>
                <a:gd name="connsiteX5" fmla="*/ 170405 w 822391"/>
                <a:gd name="connsiteY5" fmla="*/ 134210 h 378976"/>
                <a:gd name="connsiteX6" fmla="*/ 195507 w 822391"/>
                <a:gd name="connsiteY6" fmla="*/ 129321 h 378976"/>
                <a:gd name="connsiteX7" fmla="*/ 317974 w 822391"/>
                <a:gd name="connsiteY7" fmla="*/ 104749 h 378976"/>
                <a:gd name="connsiteX8" fmla="*/ 410452 w 822391"/>
                <a:gd name="connsiteY8" fmla="*/ 85725 h 378976"/>
                <a:gd name="connsiteX9" fmla="*/ 410452 w 822391"/>
                <a:gd name="connsiteY9" fmla="*/ 85725 h 378976"/>
                <a:gd name="connsiteX10" fmla="*/ 822374 w 822391"/>
                <a:gd name="connsiteY10" fmla="*/ -15 h 378976"/>
                <a:gd name="connsiteX11" fmla="*/ 741786 w 822391"/>
                <a:gd name="connsiteY11" fmla="*/ 178731 h 37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391" h="378976">
                  <a:moveTo>
                    <a:pt x="741786" y="178731"/>
                  </a:moveTo>
                  <a:cubicBezTo>
                    <a:pt x="606636" y="332112"/>
                    <a:pt x="348755" y="415210"/>
                    <a:pt x="166046" y="363687"/>
                  </a:cubicBezTo>
                  <a:cubicBezTo>
                    <a:pt x="138527" y="356350"/>
                    <a:pt x="112250" y="344952"/>
                    <a:pt x="88100" y="329866"/>
                  </a:cubicBezTo>
                  <a:cubicBezTo>
                    <a:pt x="36458" y="299911"/>
                    <a:pt x="3351" y="245997"/>
                    <a:pt x="-18" y="186393"/>
                  </a:cubicBezTo>
                  <a:cubicBezTo>
                    <a:pt x="24026" y="176221"/>
                    <a:pt x="48863" y="166841"/>
                    <a:pt x="74361" y="158914"/>
                  </a:cubicBezTo>
                  <a:cubicBezTo>
                    <a:pt x="105843" y="148744"/>
                    <a:pt x="137919" y="140495"/>
                    <a:pt x="170405" y="134210"/>
                  </a:cubicBezTo>
                  <a:lnTo>
                    <a:pt x="195507" y="129321"/>
                  </a:lnTo>
                  <a:lnTo>
                    <a:pt x="317974" y="104749"/>
                  </a:lnTo>
                  <a:lnTo>
                    <a:pt x="410452" y="85725"/>
                  </a:lnTo>
                  <a:lnTo>
                    <a:pt x="410452" y="85725"/>
                  </a:lnTo>
                  <a:cubicBezTo>
                    <a:pt x="544941" y="58642"/>
                    <a:pt x="697000" y="26539"/>
                    <a:pt x="822374" y="-15"/>
                  </a:cubicBezTo>
                  <a:cubicBezTo>
                    <a:pt x="821185" y="56396"/>
                    <a:pt x="795027" y="118488"/>
                    <a:pt x="741786" y="178731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864213" y="-244448"/>
              <a:ext cx="323011" cy="244141"/>
            </a:xfrm>
            <a:custGeom>
              <a:avLst/>
              <a:gdLst>
                <a:gd name="connsiteX0" fmla="*/ 0 w 323011"/>
                <a:gd name="connsiteY0" fmla="*/ 244141 h 244141"/>
                <a:gd name="connsiteX1" fmla="*/ 134357 w 323011"/>
                <a:gd name="connsiteY1" fmla="*/ 142680 h 244141"/>
                <a:gd name="connsiteX2" fmla="*/ 241499 w 323011"/>
                <a:gd name="connsiteY2" fmla="*/ 61564 h 244141"/>
                <a:gd name="connsiteX3" fmla="*/ 323012 w 323011"/>
                <a:gd name="connsiteY3" fmla="*/ 132 h 244141"/>
                <a:gd name="connsiteX4" fmla="*/ 322483 w 323011"/>
                <a:gd name="connsiteY4" fmla="*/ 0 h 2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11" h="244141">
                  <a:moveTo>
                    <a:pt x="0" y="244141"/>
                  </a:moveTo>
                  <a:lnTo>
                    <a:pt x="134357" y="142680"/>
                  </a:lnTo>
                  <a:lnTo>
                    <a:pt x="241499" y="61564"/>
                  </a:lnTo>
                  <a:lnTo>
                    <a:pt x="323012" y="132"/>
                  </a:lnTo>
                  <a:lnTo>
                    <a:pt x="322483" y="0"/>
                  </a:lnTo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4495" y="745988"/>
              <a:ext cx="834546" cy="647344"/>
            </a:xfrm>
            <a:custGeom>
              <a:avLst/>
              <a:gdLst>
                <a:gd name="connsiteX0" fmla="*/ -18 w 834546"/>
                <a:gd name="connsiteY0" fmla="*/ 407151 h 647344"/>
                <a:gd name="connsiteX1" fmla="*/ 220872 w 834546"/>
                <a:gd name="connsiteY1" fmla="*/ 647329 h 647344"/>
                <a:gd name="connsiteX2" fmla="*/ 834528 w 834546"/>
                <a:gd name="connsiteY2" fmla="*/ 330263 h 647344"/>
                <a:gd name="connsiteX3" fmla="*/ 533975 w 834546"/>
                <a:gd name="connsiteY3" fmla="*/ -15 h 647344"/>
                <a:gd name="connsiteX4" fmla="*/ -18 w 834546"/>
                <a:gd name="connsiteY4" fmla="*/ 407151 h 6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546" h="647344">
                  <a:moveTo>
                    <a:pt x="-18" y="407151"/>
                  </a:moveTo>
                  <a:cubicBezTo>
                    <a:pt x="-18" y="407151"/>
                    <a:pt x="92460" y="420362"/>
                    <a:pt x="220872" y="647329"/>
                  </a:cubicBezTo>
                  <a:cubicBezTo>
                    <a:pt x="220872" y="647329"/>
                    <a:pt x="740069" y="368046"/>
                    <a:pt x="834528" y="330263"/>
                  </a:cubicBezTo>
                  <a:cubicBezTo>
                    <a:pt x="834528" y="330263"/>
                    <a:pt x="691452" y="38297"/>
                    <a:pt x="533975" y="-15"/>
                  </a:cubicBezTo>
                  <a:cubicBezTo>
                    <a:pt x="534372" y="-280"/>
                    <a:pt x="41597" y="361573"/>
                    <a:pt x="-18" y="407151"/>
                  </a:cubicBezTo>
                  <a:close/>
                </a:path>
              </a:pathLst>
            </a:custGeom>
            <a:solidFill>
              <a:srgbClr val="CECEC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954495" y="745988"/>
              <a:ext cx="834546" cy="647344"/>
            </a:xfrm>
            <a:custGeom>
              <a:avLst/>
              <a:gdLst>
                <a:gd name="connsiteX0" fmla="*/ -18 w 834546"/>
                <a:gd name="connsiteY0" fmla="*/ 407151 h 647344"/>
                <a:gd name="connsiteX1" fmla="*/ 220872 w 834546"/>
                <a:gd name="connsiteY1" fmla="*/ 647329 h 647344"/>
                <a:gd name="connsiteX2" fmla="*/ 834528 w 834546"/>
                <a:gd name="connsiteY2" fmla="*/ 330263 h 647344"/>
                <a:gd name="connsiteX3" fmla="*/ 533975 w 834546"/>
                <a:gd name="connsiteY3" fmla="*/ -15 h 647344"/>
                <a:gd name="connsiteX4" fmla="*/ -18 w 834546"/>
                <a:gd name="connsiteY4" fmla="*/ 407151 h 6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546" h="647344">
                  <a:moveTo>
                    <a:pt x="-18" y="407151"/>
                  </a:moveTo>
                  <a:cubicBezTo>
                    <a:pt x="-18" y="407151"/>
                    <a:pt x="92460" y="420362"/>
                    <a:pt x="220872" y="647329"/>
                  </a:cubicBezTo>
                  <a:cubicBezTo>
                    <a:pt x="220872" y="647329"/>
                    <a:pt x="740069" y="368046"/>
                    <a:pt x="834528" y="330263"/>
                  </a:cubicBezTo>
                  <a:cubicBezTo>
                    <a:pt x="834528" y="330263"/>
                    <a:pt x="691452" y="38297"/>
                    <a:pt x="533975" y="-15"/>
                  </a:cubicBezTo>
                  <a:cubicBezTo>
                    <a:pt x="534372" y="-280"/>
                    <a:pt x="41597" y="361573"/>
                    <a:pt x="-18" y="407151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917113" y="906635"/>
              <a:ext cx="354448" cy="317198"/>
            </a:xfrm>
            <a:custGeom>
              <a:avLst/>
              <a:gdLst>
                <a:gd name="connsiteX0" fmla="*/ 373 w 354448"/>
                <a:gd name="connsiteY0" fmla="*/ 317183 h 317198"/>
                <a:gd name="connsiteX1" fmla="*/ 37364 w 354448"/>
                <a:gd name="connsiteY1" fmla="*/ 246768 h 317198"/>
                <a:gd name="connsiteX2" fmla="*/ 354431 w 354448"/>
                <a:gd name="connsiteY2" fmla="*/ -15 h 317198"/>
                <a:gd name="connsiteX3" fmla="*/ 373 w 354448"/>
                <a:gd name="connsiteY3" fmla="*/ 317183 h 31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448" h="317198">
                  <a:moveTo>
                    <a:pt x="373" y="317183"/>
                  </a:moveTo>
                  <a:cubicBezTo>
                    <a:pt x="373" y="317183"/>
                    <a:pt x="-6497" y="297895"/>
                    <a:pt x="37364" y="246768"/>
                  </a:cubicBezTo>
                  <a:cubicBezTo>
                    <a:pt x="70524" y="208060"/>
                    <a:pt x="354431" y="-15"/>
                    <a:pt x="354431" y="-15"/>
                  </a:cubicBezTo>
                  <a:cubicBezTo>
                    <a:pt x="354431" y="-15"/>
                    <a:pt x="40535" y="259847"/>
                    <a:pt x="373" y="317183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292354" y="2235541"/>
              <a:ext cx="981850" cy="439930"/>
            </a:xfrm>
            <a:custGeom>
              <a:avLst/>
              <a:gdLst>
                <a:gd name="connsiteX0" fmla="*/ -18 w 981850"/>
                <a:gd name="connsiteY0" fmla="*/ 240955 h 439930"/>
                <a:gd name="connsiteX1" fmla="*/ 674938 w 981850"/>
                <a:gd name="connsiteY1" fmla="*/ -15 h 439930"/>
                <a:gd name="connsiteX2" fmla="*/ 981832 w 981850"/>
                <a:gd name="connsiteY2" fmla="*/ 164199 h 439930"/>
                <a:gd name="connsiteX3" fmla="*/ 348756 w 981850"/>
                <a:gd name="connsiteY3" fmla="*/ 439915 h 439930"/>
                <a:gd name="connsiteX4" fmla="*/ -18 w 981850"/>
                <a:gd name="connsiteY4" fmla="*/ 240955 h 4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850" h="439930">
                  <a:moveTo>
                    <a:pt x="-18" y="240955"/>
                  </a:moveTo>
                  <a:cubicBezTo>
                    <a:pt x="-18" y="240955"/>
                    <a:pt x="427362" y="195245"/>
                    <a:pt x="674938" y="-15"/>
                  </a:cubicBezTo>
                  <a:cubicBezTo>
                    <a:pt x="674938" y="-15"/>
                    <a:pt x="849193" y="157065"/>
                    <a:pt x="981832" y="164199"/>
                  </a:cubicBezTo>
                  <a:cubicBezTo>
                    <a:pt x="792111" y="298833"/>
                    <a:pt x="576557" y="392711"/>
                    <a:pt x="348756" y="439915"/>
                  </a:cubicBezTo>
                  <a:cubicBezTo>
                    <a:pt x="348756" y="439915"/>
                    <a:pt x="121260" y="341756"/>
                    <a:pt x="-18" y="240955"/>
                  </a:cubicBezTo>
                  <a:close/>
                </a:path>
              </a:pathLst>
            </a:custGeom>
            <a:solidFill>
              <a:srgbClr val="FF9D76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292354" y="2235541"/>
              <a:ext cx="981850" cy="439930"/>
            </a:xfrm>
            <a:custGeom>
              <a:avLst/>
              <a:gdLst>
                <a:gd name="connsiteX0" fmla="*/ -18 w 981850"/>
                <a:gd name="connsiteY0" fmla="*/ 240955 h 439930"/>
                <a:gd name="connsiteX1" fmla="*/ 674938 w 981850"/>
                <a:gd name="connsiteY1" fmla="*/ -15 h 439930"/>
                <a:gd name="connsiteX2" fmla="*/ 981832 w 981850"/>
                <a:gd name="connsiteY2" fmla="*/ 164199 h 439930"/>
                <a:gd name="connsiteX3" fmla="*/ 348756 w 981850"/>
                <a:gd name="connsiteY3" fmla="*/ 439915 h 439930"/>
                <a:gd name="connsiteX4" fmla="*/ -18 w 981850"/>
                <a:gd name="connsiteY4" fmla="*/ 240955 h 4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850" h="439930">
                  <a:moveTo>
                    <a:pt x="-18" y="240955"/>
                  </a:moveTo>
                  <a:cubicBezTo>
                    <a:pt x="-18" y="240955"/>
                    <a:pt x="427362" y="195245"/>
                    <a:pt x="674938" y="-15"/>
                  </a:cubicBezTo>
                  <a:cubicBezTo>
                    <a:pt x="674938" y="-15"/>
                    <a:pt x="849193" y="157065"/>
                    <a:pt x="981832" y="164199"/>
                  </a:cubicBezTo>
                  <a:cubicBezTo>
                    <a:pt x="792111" y="298833"/>
                    <a:pt x="576557" y="392711"/>
                    <a:pt x="348756" y="439915"/>
                  </a:cubicBezTo>
                  <a:cubicBezTo>
                    <a:pt x="348756" y="439915"/>
                    <a:pt x="121260" y="341756"/>
                    <a:pt x="-18" y="240955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367129" y="336047"/>
              <a:ext cx="355511" cy="353397"/>
            </a:xfrm>
            <a:custGeom>
              <a:avLst/>
              <a:gdLst>
                <a:gd name="connsiteX0" fmla="*/ 163271 w 355511"/>
                <a:gd name="connsiteY0" fmla="*/ -15 h 353397"/>
                <a:gd name="connsiteX1" fmla="*/ -18 w 355511"/>
                <a:gd name="connsiteY1" fmla="*/ 145307 h 353397"/>
                <a:gd name="connsiteX2" fmla="*/ 154156 w 355511"/>
                <a:gd name="connsiteY2" fmla="*/ 250996 h 353397"/>
                <a:gd name="connsiteX3" fmla="*/ 120996 w 355511"/>
                <a:gd name="connsiteY3" fmla="*/ 353382 h 353397"/>
                <a:gd name="connsiteX4" fmla="*/ 355493 w 355511"/>
                <a:gd name="connsiteY4" fmla="*/ 143986 h 353397"/>
                <a:gd name="connsiteX5" fmla="*/ 259845 w 355511"/>
                <a:gd name="connsiteY5" fmla="*/ 158386 h 35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511" h="353397">
                  <a:moveTo>
                    <a:pt x="163271" y="-15"/>
                  </a:moveTo>
                  <a:cubicBezTo>
                    <a:pt x="84005" y="16763"/>
                    <a:pt x="-18" y="145307"/>
                    <a:pt x="-18" y="145307"/>
                  </a:cubicBezTo>
                  <a:lnTo>
                    <a:pt x="154156" y="250996"/>
                  </a:lnTo>
                  <a:cubicBezTo>
                    <a:pt x="137000" y="282837"/>
                    <a:pt x="125765" y="317528"/>
                    <a:pt x="120996" y="353382"/>
                  </a:cubicBezTo>
                  <a:lnTo>
                    <a:pt x="355493" y="143986"/>
                  </a:lnTo>
                  <a:cubicBezTo>
                    <a:pt x="322948" y="141894"/>
                    <a:pt x="290332" y="146805"/>
                    <a:pt x="259845" y="158386"/>
                  </a:cubicBezTo>
                  <a:close/>
                </a:path>
              </a:pathLst>
            </a:custGeom>
            <a:solidFill>
              <a:srgbClr val="6986D1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367129" y="336047"/>
              <a:ext cx="355511" cy="353397"/>
            </a:xfrm>
            <a:custGeom>
              <a:avLst/>
              <a:gdLst>
                <a:gd name="connsiteX0" fmla="*/ 163271 w 355511"/>
                <a:gd name="connsiteY0" fmla="*/ -15 h 353397"/>
                <a:gd name="connsiteX1" fmla="*/ -18 w 355511"/>
                <a:gd name="connsiteY1" fmla="*/ 145307 h 353397"/>
                <a:gd name="connsiteX2" fmla="*/ 154156 w 355511"/>
                <a:gd name="connsiteY2" fmla="*/ 250996 h 353397"/>
                <a:gd name="connsiteX3" fmla="*/ 120996 w 355511"/>
                <a:gd name="connsiteY3" fmla="*/ 353382 h 353397"/>
                <a:gd name="connsiteX4" fmla="*/ 355493 w 355511"/>
                <a:gd name="connsiteY4" fmla="*/ 143986 h 353397"/>
                <a:gd name="connsiteX5" fmla="*/ 259845 w 355511"/>
                <a:gd name="connsiteY5" fmla="*/ 158386 h 35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511" h="353397">
                  <a:moveTo>
                    <a:pt x="163271" y="-15"/>
                  </a:moveTo>
                  <a:cubicBezTo>
                    <a:pt x="84005" y="16763"/>
                    <a:pt x="-18" y="145307"/>
                    <a:pt x="-18" y="145307"/>
                  </a:cubicBezTo>
                  <a:lnTo>
                    <a:pt x="154156" y="250996"/>
                  </a:lnTo>
                  <a:cubicBezTo>
                    <a:pt x="137000" y="282837"/>
                    <a:pt x="125765" y="317528"/>
                    <a:pt x="120996" y="353382"/>
                  </a:cubicBezTo>
                  <a:lnTo>
                    <a:pt x="355493" y="143986"/>
                  </a:lnTo>
                  <a:cubicBezTo>
                    <a:pt x="322948" y="141894"/>
                    <a:pt x="290332" y="146805"/>
                    <a:pt x="259845" y="158386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588679" y="571601"/>
              <a:ext cx="163553" cy="174386"/>
            </a:xfrm>
            <a:custGeom>
              <a:avLst/>
              <a:gdLst>
                <a:gd name="connsiteX0" fmla="*/ 0 w 163553"/>
                <a:gd name="connsiteY0" fmla="*/ 44786 h 174386"/>
                <a:gd name="connsiteX1" fmla="*/ 163554 w 163553"/>
                <a:gd name="connsiteY1" fmla="*/ 174387 h 174386"/>
                <a:gd name="connsiteX2" fmla="*/ 50202 w 163553"/>
                <a:gd name="connsiteY2" fmla="*/ 0 h 174386"/>
                <a:gd name="connsiteX3" fmla="*/ 0 w 163553"/>
                <a:gd name="connsiteY3" fmla="*/ 44786 h 17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553" h="174386">
                  <a:moveTo>
                    <a:pt x="0" y="44786"/>
                  </a:moveTo>
                  <a:lnTo>
                    <a:pt x="163554" y="174387"/>
                  </a:lnTo>
                  <a:lnTo>
                    <a:pt x="50202" y="0"/>
                  </a:lnTo>
                  <a:lnTo>
                    <a:pt x="0" y="44786"/>
                  </a:ln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88143" y="480048"/>
              <a:ext cx="234497" cy="208867"/>
            </a:xfrm>
            <a:custGeom>
              <a:avLst/>
              <a:gdLst>
                <a:gd name="connsiteX0" fmla="*/ -18 w 234497"/>
                <a:gd name="connsiteY0" fmla="*/ 208852 h 208867"/>
                <a:gd name="connsiteX1" fmla="*/ 234479 w 234497"/>
                <a:gd name="connsiteY1" fmla="*/ -15 h 208867"/>
                <a:gd name="connsiteX2" fmla="*/ -18 w 234497"/>
                <a:gd name="connsiteY2" fmla="*/ 208852 h 20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497" h="208867">
                  <a:moveTo>
                    <a:pt x="-18" y="208852"/>
                  </a:moveTo>
                  <a:lnTo>
                    <a:pt x="234479" y="-15"/>
                  </a:lnTo>
                  <a:cubicBezTo>
                    <a:pt x="180890" y="93078"/>
                    <a:pt x="98631" y="166346"/>
                    <a:pt x="-18" y="208852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2" name="组合 221"/>
          <p:cNvGrpSpPr/>
          <p:nvPr userDrawn="1"/>
        </p:nvGrpSpPr>
        <p:grpSpPr>
          <a:xfrm>
            <a:off x="689256" y="1409552"/>
            <a:ext cx="6134175" cy="5436340"/>
            <a:chOff x="689256" y="1409552"/>
            <a:chExt cx="6134175" cy="5436340"/>
          </a:xfrm>
        </p:grpSpPr>
        <p:sp>
          <p:nvSpPr>
            <p:cNvPr id="154" name="任意多边形: 形状 153"/>
            <p:cNvSpPr/>
            <p:nvPr/>
          </p:nvSpPr>
          <p:spPr>
            <a:xfrm>
              <a:off x="2851820" y="2815824"/>
              <a:ext cx="1086527" cy="992411"/>
            </a:xfrm>
            <a:custGeom>
              <a:avLst/>
              <a:gdLst>
                <a:gd name="connsiteX0" fmla="*/ 275013 w 1086527"/>
                <a:gd name="connsiteY0" fmla="*/ 3846 h 992411"/>
                <a:gd name="connsiteX1" fmla="*/ 571459 w 1086527"/>
                <a:gd name="connsiteY1" fmla="*/ 447965 h 992411"/>
                <a:gd name="connsiteX2" fmla="*/ 796546 w 1086527"/>
                <a:gd name="connsiteY2" fmla="*/ 723132 h 992411"/>
                <a:gd name="connsiteX3" fmla="*/ 1084920 w 1086527"/>
                <a:gd name="connsiteY3" fmla="*/ 992245 h 992411"/>
                <a:gd name="connsiteX4" fmla="*/ 972102 w 1086527"/>
                <a:gd name="connsiteY4" fmla="*/ 973900 h 992411"/>
                <a:gd name="connsiteX5" fmla="*/ 703173 w 1086527"/>
                <a:gd name="connsiteY5" fmla="*/ 822008 h 992411"/>
                <a:gd name="connsiteX6" fmla="*/ 420668 w 1086527"/>
                <a:gd name="connsiteY6" fmla="*/ 565186 h 992411"/>
                <a:gd name="connsiteX7" fmla="*/ 23328 w 1086527"/>
                <a:gd name="connsiteY7" fmla="*/ 339916 h 992411"/>
                <a:gd name="connsiteX8" fmla="*/ 275013 w 1086527"/>
                <a:gd name="connsiteY8" fmla="*/ 3846 h 99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6527" h="992411">
                  <a:moveTo>
                    <a:pt x="275013" y="3846"/>
                  </a:moveTo>
                  <a:cubicBezTo>
                    <a:pt x="275013" y="3846"/>
                    <a:pt x="665566" y="99971"/>
                    <a:pt x="571459" y="447965"/>
                  </a:cubicBezTo>
                  <a:cubicBezTo>
                    <a:pt x="571459" y="447965"/>
                    <a:pt x="789391" y="560416"/>
                    <a:pt x="796546" y="723132"/>
                  </a:cubicBezTo>
                  <a:cubicBezTo>
                    <a:pt x="796546" y="723132"/>
                    <a:pt x="1110236" y="712676"/>
                    <a:pt x="1084920" y="992245"/>
                  </a:cubicBezTo>
                  <a:cubicBezTo>
                    <a:pt x="1050745" y="972745"/>
                    <a:pt x="1010698" y="966232"/>
                    <a:pt x="972102" y="973900"/>
                  </a:cubicBezTo>
                  <a:cubicBezTo>
                    <a:pt x="903861" y="984173"/>
                    <a:pt x="721700" y="979954"/>
                    <a:pt x="703173" y="822008"/>
                  </a:cubicBezTo>
                  <a:cubicBezTo>
                    <a:pt x="703173" y="822008"/>
                    <a:pt x="430024" y="888965"/>
                    <a:pt x="420668" y="565186"/>
                  </a:cubicBezTo>
                  <a:cubicBezTo>
                    <a:pt x="252688" y="587750"/>
                    <a:pt x="90229" y="495661"/>
                    <a:pt x="23328" y="339916"/>
                  </a:cubicBezTo>
                  <a:cubicBezTo>
                    <a:pt x="-47299" y="190226"/>
                    <a:pt x="42773" y="-32843"/>
                    <a:pt x="275013" y="3846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689256" y="3506553"/>
              <a:ext cx="5231968" cy="2117966"/>
            </a:xfrm>
            <a:custGeom>
              <a:avLst/>
              <a:gdLst>
                <a:gd name="connsiteX0" fmla="*/ 3199789 w 5231968"/>
                <a:gd name="connsiteY0" fmla="*/ 2117800 h 2117966"/>
                <a:gd name="connsiteX1" fmla="*/ 1606207 w 5231968"/>
                <a:gd name="connsiteY1" fmla="*/ 2117800 h 2117966"/>
                <a:gd name="connsiteX2" fmla="*/ 1467523 w 5231968"/>
                <a:gd name="connsiteY2" fmla="*/ 1939308 h 2117966"/>
                <a:gd name="connsiteX3" fmla="*/ 1511549 w 5231968"/>
                <a:gd name="connsiteY3" fmla="*/ 969988 h 2117966"/>
                <a:gd name="connsiteX4" fmla="*/ 142503 w 5231968"/>
                <a:gd name="connsiteY4" fmla="*/ 1335592 h 2117966"/>
                <a:gd name="connsiteX5" fmla="*/ 261009 w 5231968"/>
                <a:gd name="connsiteY5" fmla="*/ 338021 h 2117966"/>
                <a:gd name="connsiteX6" fmla="*/ 1016983 w 5231968"/>
                <a:gd name="connsiteY6" fmla="*/ 387552 h 2117966"/>
                <a:gd name="connsiteX7" fmla="*/ 1806711 w 5231968"/>
                <a:gd name="connsiteY7" fmla="*/ 152559 h 2117966"/>
                <a:gd name="connsiteX8" fmla="*/ 2348790 w 5231968"/>
                <a:gd name="connsiteY8" fmla="*/ 152559 h 2117966"/>
                <a:gd name="connsiteX9" fmla="*/ 2940031 w 5231968"/>
                <a:gd name="connsiteY9" fmla="*/ 3052 h 2117966"/>
                <a:gd name="connsiteX10" fmla="*/ 5185575 w 5231968"/>
                <a:gd name="connsiteY10" fmla="*/ 1569301 h 2117966"/>
                <a:gd name="connsiteX11" fmla="*/ 3078715 w 5231968"/>
                <a:gd name="connsiteY11" fmla="*/ 757926 h 2117966"/>
                <a:gd name="connsiteX12" fmla="*/ 3199789 w 5231968"/>
                <a:gd name="connsiteY12" fmla="*/ 2117800 h 21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968" h="2117966">
                  <a:moveTo>
                    <a:pt x="3199789" y="2117800"/>
                  </a:moveTo>
                  <a:lnTo>
                    <a:pt x="1606207" y="2117800"/>
                  </a:lnTo>
                  <a:cubicBezTo>
                    <a:pt x="1606207" y="2117800"/>
                    <a:pt x="1459451" y="2049192"/>
                    <a:pt x="1467523" y="1939308"/>
                  </a:cubicBezTo>
                  <a:cubicBezTo>
                    <a:pt x="1475594" y="1829425"/>
                    <a:pt x="1511549" y="969988"/>
                    <a:pt x="1511549" y="969988"/>
                  </a:cubicBezTo>
                  <a:cubicBezTo>
                    <a:pt x="1511549" y="969988"/>
                    <a:pt x="436014" y="1541417"/>
                    <a:pt x="142503" y="1335592"/>
                  </a:cubicBezTo>
                  <a:cubicBezTo>
                    <a:pt x="-151008" y="1129768"/>
                    <a:pt x="69126" y="498352"/>
                    <a:pt x="261009" y="338021"/>
                  </a:cubicBezTo>
                  <a:cubicBezTo>
                    <a:pt x="385200" y="234743"/>
                    <a:pt x="1016983" y="387552"/>
                    <a:pt x="1016983" y="387552"/>
                  </a:cubicBezTo>
                  <a:lnTo>
                    <a:pt x="1806711" y="152559"/>
                  </a:lnTo>
                  <a:lnTo>
                    <a:pt x="2348790" y="152559"/>
                  </a:lnTo>
                  <a:cubicBezTo>
                    <a:pt x="2348790" y="152559"/>
                    <a:pt x="2680641" y="-26115"/>
                    <a:pt x="2940031" y="3052"/>
                  </a:cubicBezTo>
                  <a:cubicBezTo>
                    <a:pt x="3332786" y="47079"/>
                    <a:pt x="5579981" y="1087209"/>
                    <a:pt x="5185575" y="1569301"/>
                  </a:cubicBezTo>
                  <a:cubicBezTo>
                    <a:pt x="5062117" y="1720092"/>
                    <a:pt x="4743290" y="1760267"/>
                    <a:pt x="3078715" y="757926"/>
                  </a:cubicBezTo>
                  <a:cubicBezTo>
                    <a:pt x="3079449" y="759210"/>
                    <a:pt x="3446888" y="1953066"/>
                    <a:pt x="3199789" y="2117800"/>
                  </a:cubicBezTo>
                  <a:close/>
                </a:path>
              </a:pathLst>
            </a:custGeom>
            <a:solidFill>
              <a:srgbClr val="6986D1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3439434" y="3511056"/>
              <a:ext cx="190740" cy="314973"/>
            </a:xfrm>
            <a:custGeom>
              <a:avLst/>
              <a:gdLst>
                <a:gd name="connsiteX0" fmla="*/ 190587 w 190740"/>
                <a:gd name="connsiteY0" fmla="*/ -166 h 314973"/>
                <a:gd name="connsiteX1" fmla="*/ 26404 w 190740"/>
                <a:gd name="connsiteY1" fmla="*/ 314807 h 31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740" h="314973">
                  <a:moveTo>
                    <a:pt x="190587" y="-166"/>
                  </a:moveTo>
                  <a:cubicBezTo>
                    <a:pt x="25487" y="4970"/>
                    <a:pt x="-42204" y="169886"/>
                    <a:pt x="26404" y="314807"/>
                  </a:cubicBezTo>
                </a:path>
              </a:pathLst>
            </a:custGeom>
            <a:noFill/>
            <a:ln w="1833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2716254" y="3826030"/>
              <a:ext cx="384316" cy="343774"/>
            </a:xfrm>
            <a:custGeom>
              <a:avLst/>
              <a:gdLst>
                <a:gd name="connsiteX0" fmla="*/ -153 w 384316"/>
                <a:gd name="connsiteY0" fmla="*/ 135399 h 343774"/>
                <a:gd name="connsiteX1" fmla="*/ 315188 w 384316"/>
                <a:gd name="connsiteY1" fmla="*/ 343608 h 343774"/>
                <a:gd name="connsiteX2" fmla="*/ 384163 w 384316"/>
                <a:gd name="connsiteY2" fmla="*/ -166 h 34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316" h="343774">
                  <a:moveTo>
                    <a:pt x="-153" y="135399"/>
                  </a:moveTo>
                  <a:cubicBezTo>
                    <a:pt x="-153" y="135399"/>
                    <a:pt x="207139" y="302333"/>
                    <a:pt x="315188" y="343608"/>
                  </a:cubicBezTo>
                  <a:cubicBezTo>
                    <a:pt x="347181" y="231010"/>
                    <a:pt x="370258" y="116064"/>
                    <a:pt x="384163" y="-166"/>
                  </a:cubicBezTo>
                </a:path>
              </a:pathLst>
            </a:custGeom>
            <a:noFill/>
            <a:ln w="1833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895384" y="3894271"/>
              <a:ext cx="848469" cy="560785"/>
            </a:xfrm>
            <a:custGeom>
              <a:avLst/>
              <a:gdLst>
                <a:gd name="connsiteX0" fmla="*/ 811772 w 848469"/>
                <a:gd name="connsiteY0" fmla="*/ -166 h 560785"/>
                <a:gd name="connsiteX1" fmla="*/ 256669 w 848469"/>
                <a:gd name="connsiteY1" fmla="*/ 558973 h 560785"/>
                <a:gd name="connsiteX2" fmla="*/ -153 w 848469"/>
                <a:gd name="connsiteY2" fmla="*/ 330034 h 56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469" h="560785">
                  <a:moveTo>
                    <a:pt x="811772" y="-166"/>
                  </a:moveTo>
                  <a:cubicBezTo>
                    <a:pt x="970268" y="144938"/>
                    <a:pt x="581366" y="591075"/>
                    <a:pt x="256669" y="558973"/>
                  </a:cubicBezTo>
                  <a:cubicBezTo>
                    <a:pt x="-153" y="533657"/>
                    <a:pt x="-153" y="330034"/>
                    <a:pt x="-153" y="330034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4956631" y="4589428"/>
              <a:ext cx="615853" cy="396887"/>
            </a:xfrm>
            <a:custGeom>
              <a:avLst/>
              <a:gdLst>
                <a:gd name="connsiteX0" fmla="*/ 121684 w 615853"/>
                <a:gd name="connsiteY0" fmla="*/ 396721 h 396887"/>
                <a:gd name="connsiteX1" fmla="*/ 53076 w 615853"/>
                <a:gd name="connsiteY1" fmla="*/ 87984 h 396887"/>
                <a:gd name="connsiteX2" fmla="*/ 615700 w 615853"/>
                <a:gd name="connsiteY2" fmla="*/ 39922 h 3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5853" h="396887">
                  <a:moveTo>
                    <a:pt x="121684" y="396721"/>
                  </a:moveTo>
                  <a:cubicBezTo>
                    <a:pt x="121684" y="396721"/>
                    <a:pt x="-98449" y="252717"/>
                    <a:pt x="53076" y="87984"/>
                  </a:cubicBezTo>
                  <a:cubicBezTo>
                    <a:pt x="204601" y="-76749"/>
                    <a:pt x="615700" y="39922"/>
                    <a:pt x="615700" y="3992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689256" y="3506553"/>
              <a:ext cx="5231968" cy="2117966"/>
            </a:xfrm>
            <a:custGeom>
              <a:avLst/>
              <a:gdLst>
                <a:gd name="connsiteX0" fmla="*/ 3199789 w 5231968"/>
                <a:gd name="connsiteY0" fmla="*/ 2117800 h 2117966"/>
                <a:gd name="connsiteX1" fmla="*/ 1606207 w 5231968"/>
                <a:gd name="connsiteY1" fmla="*/ 2117800 h 2117966"/>
                <a:gd name="connsiteX2" fmla="*/ 1467523 w 5231968"/>
                <a:gd name="connsiteY2" fmla="*/ 1939308 h 2117966"/>
                <a:gd name="connsiteX3" fmla="*/ 1511549 w 5231968"/>
                <a:gd name="connsiteY3" fmla="*/ 969988 h 2117966"/>
                <a:gd name="connsiteX4" fmla="*/ 142503 w 5231968"/>
                <a:gd name="connsiteY4" fmla="*/ 1335592 h 2117966"/>
                <a:gd name="connsiteX5" fmla="*/ 261009 w 5231968"/>
                <a:gd name="connsiteY5" fmla="*/ 338021 h 2117966"/>
                <a:gd name="connsiteX6" fmla="*/ 1016983 w 5231968"/>
                <a:gd name="connsiteY6" fmla="*/ 387552 h 2117966"/>
                <a:gd name="connsiteX7" fmla="*/ 1806711 w 5231968"/>
                <a:gd name="connsiteY7" fmla="*/ 152559 h 2117966"/>
                <a:gd name="connsiteX8" fmla="*/ 2348790 w 5231968"/>
                <a:gd name="connsiteY8" fmla="*/ 152559 h 2117966"/>
                <a:gd name="connsiteX9" fmla="*/ 2940031 w 5231968"/>
                <a:gd name="connsiteY9" fmla="*/ 3052 h 2117966"/>
                <a:gd name="connsiteX10" fmla="*/ 5185575 w 5231968"/>
                <a:gd name="connsiteY10" fmla="*/ 1569301 h 2117966"/>
                <a:gd name="connsiteX11" fmla="*/ 3078715 w 5231968"/>
                <a:gd name="connsiteY11" fmla="*/ 757926 h 2117966"/>
                <a:gd name="connsiteX12" fmla="*/ 3199789 w 5231968"/>
                <a:gd name="connsiteY12" fmla="*/ 2117800 h 21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968" h="2117966">
                  <a:moveTo>
                    <a:pt x="3199789" y="2117800"/>
                  </a:moveTo>
                  <a:lnTo>
                    <a:pt x="1606207" y="2117800"/>
                  </a:lnTo>
                  <a:cubicBezTo>
                    <a:pt x="1606207" y="2117800"/>
                    <a:pt x="1459451" y="2049192"/>
                    <a:pt x="1467523" y="1939308"/>
                  </a:cubicBezTo>
                  <a:cubicBezTo>
                    <a:pt x="1475594" y="1829425"/>
                    <a:pt x="1511549" y="969988"/>
                    <a:pt x="1511549" y="969988"/>
                  </a:cubicBezTo>
                  <a:cubicBezTo>
                    <a:pt x="1511549" y="969988"/>
                    <a:pt x="436014" y="1541417"/>
                    <a:pt x="142503" y="1335592"/>
                  </a:cubicBezTo>
                  <a:cubicBezTo>
                    <a:pt x="-151008" y="1129768"/>
                    <a:pt x="69126" y="498352"/>
                    <a:pt x="261009" y="338021"/>
                  </a:cubicBezTo>
                  <a:cubicBezTo>
                    <a:pt x="385200" y="234743"/>
                    <a:pt x="1016983" y="387552"/>
                    <a:pt x="1016983" y="387552"/>
                  </a:cubicBezTo>
                  <a:lnTo>
                    <a:pt x="1806711" y="152559"/>
                  </a:lnTo>
                  <a:lnTo>
                    <a:pt x="2348790" y="152559"/>
                  </a:lnTo>
                  <a:cubicBezTo>
                    <a:pt x="2348790" y="152559"/>
                    <a:pt x="2680641" y="-26115"/>
                    <a:pt x="2940031" y="3052"/>
                  </a:cubicBezTo>
                  <a:cubicBezTo>
                    <a:pt x="3332786" y="47079"/>
                    <a:pt x="5579981" y="1087209"/>
                    <a:pt x="5185575" y="1569301"/>
                  </a:cubicBezTo>
                  <a:cubicBezTo>
                    <a:pt x="5062117" y="1720092"/>
                    <a:pt x="4743290" y="1760267"/>
                    <a:pt x="3078715" y="757926"/>
                  </a:cubicBezTo>
                  <a:cubicBezTo>
                    <a:pt x="3079449" y="759210"/>
                    <a:pt x="3446888" y="1953066"/>
                    <a:pt x="3199789" y="2117800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2200958" y="4403329"/>
              <a:ext cx="119972" cy="73377"/>
            </a:xfrm>
            <a:custGeom>
              <a:avLst/>
              <a:gdLst>
                <a:gd name="connsiteX0" fmla="*/ -153 w 119972"/>
                <a:gd name="connsiteY0" fmla="*/ 73211 h 73377"/>
                <a:gd name="connsiteX1" fmla="*/ 119820 w 119972"/>
                <a:gd name="connsiteY1" fmla="*/ -166 h 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72" h="73377">
                  <a:moveTo>
                    <a:pt x="-153" y="73211"/>
                  </a:moveTo>
                  <a:lnTo>
                    <a:pt x="119820" y="-166"/>
                  </a:ln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1493230" y="4174574"/>
              <a:ext cx="171353" cy="302133"/>
            </a:xfrm>
            <a:custGeom>
              <a:avLst/>
              <a:gdLst>
                <a:gd name="connsiteX0" fmla="*/ 171184 w 171353"/>
                <a:gd name="connsiteY0" fmla="*/ -166 h 302133"/>
                <a:gd name="connsiteX1" fmla="*/ -153 w 171353"/>
                <a:gd name="connsiteY1" fmla="*/ 301967 h 3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353" h="302133">
                  <a:moveTo>
                    <a:pt x="171184" y="-166"/>
                  </a:moveTo>
                  <a:cubicBezTo>
                    <a:pt x="172395" y="123989"/>
                    <a:pt x="107015" y="239265"/>
                    <a:pt x="-153" y="301967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2496121" y="3659279"/>
              <a:ext cx="543512" cy="379546"/>
            </a:xfrm>
            <a:custGeom>
              <a:avLst/>
              <a:gdLst>
                <a:gd name="connsiteX0" fmla="*/ -153 w 543512"/>
                <a:gd name="connsiteY0" fmla="*/ -166 h 379546"/>
                <a:gd name="connsiteX1" fmla="*/ 484507 w 543512"/>
                <a:gd name="connsiteY1" fmla="*/ 379380 h 379546"/>
                <a:gd name="connsiteX2" fmla="*/ 541925 w 543512"/>
                <a:gd name="connsiteY2" fmla="*/ 568 h 3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12" h="379546">
                  <a:moveTo>
                    <a:pt x="-153" y="-166"/>
                  </a:moveTo>
                  <a:cubicBezTo>
                    <a:pt x="-153" y="-166"/>
                    <a:pt x="275014" y="303984"/>
                    <a:pt x="484507" y="379380"/>
                  </a:cubicBezTo>
                  <a:cubicBezTo>
                    <a:pt x="529506" y="258399"/>
                    <a:pt x="549061" y="129437"/>
                    <a:pt x="541925" y="568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2906302" y="3936463"/>
              <a:ext cx="104196" cy="102912"/>
            </a:xfrm>
            <a:custGeom>
              <a:avLst/>
              <a:gdLst>
                <a:gd name="connsiteX0" fmla="*/ 58366 w 104196"/>
                <a:gd name="connsiteY0" fmla="*/ -166 h 102912"/>
                <a:gd name="connsiteX1" fmla="*/ -153 w 104196"/>
                <a:gd name="connsiteY1" fmla="*/ 68075 h 102912"/>
                <a:gd name="connsiteX2" fmla="*/ 75059 w 104196"/>
                <a:gd name="connsiteY2" fmla="*/ 102746 h 102912"/>
                <a:gd name="connsiteX3" fmla="*/ 104044 w 104196"/>
                <a:gd name="connsiteY3" fmla="*/ 11024 h 10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196" h="102912">
                  <a:moveTo>
                    <a:pt x="58366" y="-166"/>
                  </a:moveTo>
                  <a:lnTo>
                    <a:pt x="-153" y="68075"/>
                  </a:lnTo>
                  <a:cubicBezTo>
                    <a:pt x="24319" y="80880"/>
                    <a:pt x="49414" y="92455"/>
                    <a:pt x="75059" y="102746"/>
                  </a:cubicBezTo>
                  <a:cubicBezTo>
                    <a:pt x="75059" y="102746"/>
                    <a:pt x="98724" y="32854"/>
                    <a:pt x="104044" y="11024"/>
                  </a:cubicBezTo>
                  <a:close/>
                </a:path>
              </a:pathLst>
            </a:custGeom>
            <a:solidFill>
              <a:srgbClr val="CECEC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2496121" y="3659279"/>
              <a:ext cx="543512" cy="379546"/>
            </a:xfrm>
            <a:custGeom>
              <a:avLst/>
              <a:gdLst>
                <a:gd name="connsiteX0" fmla="*/ -153 w 543512"/>
                <a:gd name="connsiteY0" fmla="*/ -166 h 379546"/>
                <a:gd name="connsiteX1" fmla="*/ 484507 w 543512"/>
                <a:gd name="connsiteY1" fmla="*/ 379380 h 379546"/>
                <a:gd name="connsiteX2" fmla="*/ 541925 w 543512"/>
                <a:gd name="connsiteY2" fmla="*/ 568 h 3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12" h="379546">
                  <a:moveTo>
                    <a:pt x="-153" y="-166"/>
                  </a:moveTo>
                  <a:cubicBezTo>
                    <a:pt x="-153" y="-166"/>
                    <a:pt x="275014" y="303984"/>
                    <a:pt x="484507" y="379380"/>
                  </a:cubicBezTo>
                  <a:cubicBezTo>
                    <a:pt x="529506" y="258399"/>
                    <a:pt x="549061" y="129437"/>
                    <a:pt x="541925" y="568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2965555" y="3660563"/>
              <a:ext cx="223252" cy="330200"/>
            </a:xfrm>
            <a:custGeom>
              <a:avLst/>
              <a:gdLst>
                <a:gd name="connsiteX0" fmla="*/ 73225 w 223252"/>
                <a:gd name="connsiteY0" fmla="*/ -166 h 330200"/>
                <a:gd name="connsiteX1" fmla="*/ -153 w 223252"/>
                <a:gd name="connsiteY1" fmla="*/ 275000 h 330200"/>
                <a:gd name="connsiteX2" fmla="*/ 223099 w 223252"/>
                <a:gd name="connsiteY2" fmla="*/ 330034 h 330200"/>
                <a:gd name="connsiteX3" fmla="*/ 73225 w 223252"/>
                <a:gd name="connsiteY3" fmla="*/ -166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52" h="330200">
                  <a:moveTo>
                    <a:pt x="73225" y="-166"/>
                  </a:moveTo>
                  <a:lnTo>
                    <a:pt x="-153" y="275000"/>
                  </a:lnTo>
                  <a:lnTo>
                    <a:pt x="223099" y="330034"/>
                  </a:lnTo>
                  <a:cubicBezTo>
                    <a:pt x="197784" y="210373"/>
                    <a:pt x="146640" y="97665"/>
                    <a:pt x="73225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2965555" y="3660563"/>
              <a:ext cx="223252" cy="330200"/>
            </a:xfrm>
            <a:custGeom>
              <a:avLst/>
              <a:gdLst>
                <a:gd name="connsiteX0" fmla="*/ 73225 w 223252"/>
                <a:gd name="connsiteY0" fmla="*/ -166 h 330200"/>
                <a:gd name="connsiteX1" fmla="*/ -153 w 223252"/>
                <a:gd name="connsiteY1" fmla="*/ 275000 h 330200"/>
                <a:gd name="connsiteX2" fmla="*/ 223099 w 223252"/>
                <a:gd name="connsiteY2" fmla="*/ 330034 h 330200"/>
                <a:gd name="connsiteX3" fmla="*/ 73225 w 223252"/>
                <a:gd name="connsiteY3" fmla="*/ -166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52" h="330200">
                  <a:moveTo>
                    <a:pt x="73225" y="-166"/>
                  </a:moveTo>
                  <a:lnTo>
                    <a:pt x="-153" y="275000"/>
                  </a:lnTo>
                  <a:lnTo>
                    <a:pt x="223099" y="330034"/>
                  </a:lnTo>
                  <a:cubicBezTo>
                    <a:pt x="197784" y="210373"/>
                    <a:pt x="146640" y="97665"/>
                    <a:pt x="73225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2496121" y="3659279"/>
              <a:ext cx="467966" cy="438432"/>
            </a:xfrm>
            <a:custGeom>
              <a:avLst/>
              <a:gdLst>
                <a:gd name="connsiteX0" fmla="*/ -153 w 467966"/>
                <a:gd name="connsiteY0" fmla="*/ -166 h 438432"/>
                <a:gd name="connsiteX1" fmla="*/ 467814 w 467966"/>
                <a:gd name="connsiteY1" fmla="*/ 276468 h 438432"/>
                <a:gd name="connsiteX2" fmla="*/ 330047 w 467966"/>
                <a:gd name="connsiteY2" fmla="*/ 438266 h 438432"/>
                <a:gd name="connsiteX3" fmla="*/ -153 w 467966"/>
                <a:gd name="connsiteY3" fmla="*/ -166 h 43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66" h="438432">
                  <a:moveTo>
                    <a:pt x="-153" y="-166"/>
                  </a:moveTo>
                  <a:lnTo>
                    <a:pt x="467814" y="276468"/>
                  </a:lnTo>
                  <a:lnTo>
                    <a:pt x="330047" y="438266"/>
                  </a:lnTo>
                  <a:cubicBezTo>
                    <a:pt x="330047" y="438266"/>
                    <a:pt x="77995" y="289859"/>
                    <a:pt x="-153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2496121" y="3659279"/>
              <a:ext cx="467966" cy="438432"/>
            </a:xfrm>
            <a:custGeom>
              <a:avLst/>
              <a:gdLst>
                <a:gd name="connsiteX0" fmla="*/ -153 w 467966"/>
                <a:gd name="connsiteY0" fmla="*/ -166 h 438432"/>
                <a:gd name="connsiteX1" fmla="*/ 467814 w 467966"/>
                <a:gd name="connsiteY1" fmla="*/ 276468 h 438432"/>
                <a:gd name="connsiteX2" fmla="*/ 330047 w 467966"/>
                <a:gd name="connsiteY2" fmla="*/ 438266 h 438432"/>
                <a:gd name="connsiteX3" fmla="*/ -153 w 467966"/>
                <a:gd name="connsiteY3" fmla="*/ -166 h 43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66" h="438432">
                  <a:moveTo>
                    <a:pt x="-153" y="-166"/>
                  </a:moveTo>
                  <a:lnTo>
                    <a:pt x="467814" y="276468"/>
                  </a:lnTo>
                  <a:lnTo>
                    <a:pt x="330047" y="438266"/>
                  </a:lnTo>
                  <a:cubicBezTo>
                    <a:pt x="330047" y="438266"/>
                    <a:pt x="77995" y="289859"/>
                    <a:pt x="-153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1965416" y="5624519"/>
              <a:ext cx="2238022" cy="1221372"/>
            </a:xfrm>
            <a:custGeom>
              <a:avLst/>
              <a:gdLst>
                <a:gd name="connsiteX0" fmla="*/ 330047 w 2238022"/>
                <a:gd name="connsiteY0" fmla="*/ -166 h 1221372"/>
                <a:gd name="connsiteX1" fmla="*/ -153 w 2238022"/>
                <a:gd name="connsiteY1" fmla="*/ 1221207 h 1221372"/>
                <a:gd name="connsiteX2" fmla="*/ 2237869 w 2238022"/>
                <a:gd name="connsiteY2" fmla="*/ 1221207 h 1221372"/>
                <a:gd name="connsiteX3" fmla="*/ 1922712 w 2238022"/>
                <a:gd name="connsiteY3" fmla="*/ -166 h 122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022" h="1221372">
                  <a:moveTo>
                    <a:pt x="330047" y="-166"/>
                  </a:moveTo>
                  <a:cubicBezTo>
                    <a:pt x="330047" y="-166"/>
                    <a:pt x="64419" y="878166"/>
                    <a:pt x="-153" y="1221207"/>
                  </a:cubicBezTo>
                  <a:lnTo>
                    <a:pt x="2237869" y="1221207"/>
                  </a:lnTo>
                  <a:cubicBezTo>
                    <a:pt x="2237869" y="1221207"/>
                    <a:pt x="2118263" y="497519"/>
                    <a:pt x="1922712" y="-166"/>
                  </a:cubicBezTo>
                  <a:close/>
                </a:path>
              </a:pathLst>
            </a:custGeom>
            <a:solidFill>
              <a:srgbClr val="FFD599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1965416" y="5624519"/>
              <a:ext cx="2238022" cy="1221372"/>
            </a:xfrm>
            <a:custGeom>
              <a:avLst/>
              <a:gdLst>
                <a:gd name="connsiteX0" fmla="*/ 330047 w 2238022"/>
                <a:gd name="connsiteY0" fmla="*/ -166 h 1221372"/>
                <a:gd name="connsiteX1" fmla="*/ -153 w 2238022"/>
                <a:gd name="connsiteY1" fmla="*/ 1221207 h 1221372"/>
                <a:gd name="connsiteX2" fmla="*/ 2237869 w 2238022"/>
                <a:gd name="connsiteY2" fmla="*/ 1221207 h 1221372"/>
                <a:gd name="connsiteX3" fmla="*/ 1922712 w 2238022"/>
                <a:gd name="connsiteY3" fmla="*/ -166 h 122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022" h="1221372">
                  <a:moveTo>
                    <a:pt x="330047" y="-166"/>
                  </a:moveTo>
                  <a:cubicBezTo>
                    <a:pt x="330047" y="-166"/>
                    <a:pt x="64419" y="878166"/>
                    <a:pt x="-153" y="1221207"/>
                  </a:cubicBezTo>
                  <a:lnTo>
                    <a:pt x="2237869" y="1221207"/>
                  </a:lnTo>
                  <a:cubicBezTo>
                    <a:pt x="2237869" y="1221207"/>
                    <a:pt x="2118263" y="497519"/>
                    <a:pt x="1922712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2230309" y="6180356"/>
              <a:ext cx="186746" cy="665536"/>
            </a:xfrm>
            <a:custGeom>
              <a:avLst/>
              <a:gdLst>
                <a:gd name="connsiteX0" fmla="*/ 186594 w 186746"/>
                <a:gd name="connsiteY0" fmla="*/ -166 h 665536"/>
                <a:gd name="connsiteX1" fmla="*/ -153 w 186746"/>
                <a:gd name="connsiteY1" fmla="*/ 665370 h 6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746" h="665536">
                  <a:moveTo>
                    <a:pt x="186594" y="-166"/>
                  </a:moveTo>
                  <a:cubicBezTo>
                    <a:pt x="186594" y="-166"/>
                    <a:pt x="47359" y="418270"/>
                    <a:pt x="-153" y="66537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2730929" y="6406726"/>
              <a:ext cx="29865" cy="439166"/>
            </a:xfrm>
            <a:custGeom>
              <a:avLst/>
              <a:gdLst>
                <a:gd name="connsiteX0" fmla="*/ -153 w 29865"/>
                <a:gd name="connsiteY0" fmla="*/ -166 h 439166"/>
                <a:gd name="connsiteX1" fmla="*/ 27181 w 29865"/>
                <a:gd name="connsiteY1" fmla="*/ 439000 h 43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65" h="439166">
                  <a:moveTo>
                    <a:pt x="-153" y="-166"/>
                  </a:moveTo>
                  <a:cubicBezTo>
                    <a:pt x="-153" y="-166"/>
                    <a:pt x="40021" y="301784"/>
                    <a:pt x="27181" y="43900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3699333" y="6056714"/>
              <a:ext cx="134876" cy="788811"/>
            </a:xfrm>
            <a:custGeom>
              <a:avLst/>
              <a:gdLst>
                <a:gd name="connsiteX0" fmla="*/ -153 w 134876"/>
                <a:gd name="connsiteY0" fmla="*/ -166 h 788811"/>
                <a:gd name="connsiteX1" fmla="*/ 134128 w 134876"/>
                <a:gd name="connsiteY1" fmla="*/ 788645 h 78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876" h="788811">
                  <a:moveTo>
                    <a:pt x="-153" y="-166"/>
                  </a:moveTo>
                  <a:cubicBezTo>
                    <a:pt x="-153" y="-166"/>
                    <a:pt x="145135" y="589974"/>
                    <a:pt x="134128" y="788645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3356108" y="6235206"/>
              <a:ext cx="84749" cy="610686"/>
            </a:xfrm>
            <a:custGeom>
              <a:avLst/>
              <a:gdLst>
                <a:gd name="connsiteX0" fmla="*/ -153 w 84749"/>
                <a:gd name="connsiteY0" fmla="*/ -166 h 610686"/>
                <a:gd name="connsiteX1" fmla="*/ 83131 w 84749"/>
                <a:gd name="connsiteY1" fmla="*/ 610520 h 6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49" h="610686">
                  <a:moveTo>
                    <a:pt x="-153" y="-166"/>
                  </a:moveTo>
                  <a:cubicBezTo>
                    <a:pt x="-153" y="-166"/>
                    <a:pt x="97623" y="459545"/>
                    <a:pt x="83131" y="61052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3084977" y="6540457"/>
              <a:ext cx="17208" cy="305434"/>
            </a:xfrm>
            <a:custGeom>
              <a:avLst/>
              <a:gdLst>
                <a:gd name="connsiteX0" fmla="*/ -153 w 17208"/>
                <a:gd name="connsiteY0" fmla="*/ -166 h 305434"/>
                <a:gd name="connsiteX1" fmla="*/ 14890 w 17208"/>
                <a:gd name="connsiteY1" fmla="*/ 305269 h 30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08" h="305434">
                  <a:moveTo>
                    <a:pt x="-153" y="-166"/>
                  </a:moveTo>
                  <a:cubicBezTo>
                    <a:pt x="15367" y="100856"/>
                    <a:pt x="20411" y="203219"/>
                    <a:pt x="14890" y="305269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3832995" y="4773131"/>
              <a:ext cx="295780" cy="280325"/>
            </a:xfrm>
            <a:custGeom>
              <a:avLst/>
              <a:gdLst>
                <a:gd name="connsiteX0" fmla="*/ 295628 w 295780"/>
                <a:gd name="connsiteY0" fmla="*/ 280159 h 280325"/>
                <a:gd name="connsiteX1" fmla="*/ 152358 w 295780"/>
                <a:gd name="connsiteY1" fmla="*/ 31042 h 280325"/>
                <a:gd name="connsiteX2" fmla="*/ 58251 w 295780"/>
                <a:gd name="connsiteY2" fmla="*/ 252092 h 28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780" h="280325">
                  <a:moveTo>
                    <a:pt x="295628" y="280159"/>
                  </a:moveTo>
                  <a:cubicBezTo>
                    <a:pt x="295628" y="280159"/>
                    <a:pt x="183543" y="121296"/>
                    <a:pt x="152358" y="31042"/>
                  </a:cubicBezTo>
                  <a:cubicBezTo>
                    <a:pt x="121172" y="-59213"/>
                    <a:pt x="-104465" y="55990"/>
                    <a:pt x="58251" y="252092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3832995" y="4773131"/>
              <a:ext cx="295780" cy="280325"/>
            </a:xfrm>
            <a:custGeom>
              <a:avLst/>
              <a:gdLst>
                <a:gd name="connsiteX0" fmla="*/ 295628 w 295780"/>
                <a:gd name="connsiteY0" fmla="*/ 280159 h 280325"/>
                <a:gd name="connsiteX1" fmla="*/ 152358 w 295780"/>
                <a:gd name="connsiteY1" fmla="*/ 31042 h 280325"/>
                <a:gd name="connsiteX2" fmla="*/ 58251 w 295780"/>
                <a:gd name="connsiteY2" fmla="*/ 252092 h 28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780" h="280325">
                  <a:moveTo>
                    <a:pt x="295628" y="280159"/>
                  </a:moveTo>
                  <a:cubicBezTo>
                    <a:pt x="295628" y="280159"/>
                    <a:pt x="183543" y="121296"/>
                    <a:pt x="152358" y="31042"/>
                  </a:cubicBezTo>
                  <a:cubicBezTo>
                    <a:pt x="121172" y="-59213"/>
                    <a:pt x="-104465" y="55990"/>
                    <a:pt x="58251" y="252092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2496121" y="3433275"/>
              <a:ext cx="542812" cy="316021"/>
            </a:xfrm>
            <a:custGeom>
              <a:avLst/>
              <a:gdLst>
                <a:gd name="connsiteX0" fmla="*/ 528167 w 542812"/>
                <a:gd name="connsiteY0" fmla="*/ 22948 h 316021"/>
                <a:gd name="connsiteX1" fmla="*/ 542659 w 542812"/>
                <a:gd name="connsiteY1" fmla="*/ 227122 h 316021"/>
                <a:gd name="connsiteX2" fmla="*/ -153 w 542812"/>
                <a:gd name="connsiteY2" fmla="*/ 225837 h 316021"/>
                <a:gd name="connsiteX3" fmla="*/ 15623 w 542812"/>
                <a:gd name="connsiteY3" fmla="*/ -166 h 3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12" h="316021">
                  <a:moveTo>
                    <a:pt x="528167" y="22948"/>
                  </a:moveTo>
                  <a:lnTo>
                    <a:pt x="542659" y="227122"/>
                  </a:lnTo>
                  <a:cubicBezTo>
                    <a:pt x="542659" y="227122"/>
                    <a:pt x="378843" y="427626"/>
                    <a:pt x="-153" y="225837"/>
                  </a:cubicBezTo>
                  <a:lnTo>
                    <a:pt x="15623" y="-166"/>
                  </a:ln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2589310" y="3437861"/>
              <a:ext cx="441734" cy="281472"/>
            </a:xfrm>
            <a:custGeom>
              <a:avLst/>
              <a:gdLst>
                <a:gd name="connsiteX0" fmla="*/ 441582 w 441734"/>
                <a:gd name="connsiteY0" fmla="*/ 111185 h 281472"/>
                <a:gd name="connsiteX1" fmla="*/ 280334 w 441734"/>
                <a:gd name="connsiteY1" fmla="*/ 281054 h 281472"/>
                <a:gd name="connsiteX2" fmla="*/ -153 w 441734"/>
                <a:gd name="connsiteY2" fmla="*/ -166 h 281472"/>
                <a:gd name="connsiteX3" fmla="*/ 434977 w 441734"/>
                <a:gd name="connsiteY3" fmla="*/ 18178 h 2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734" h="281472">
                  <a:moveTo>
                    <a:pt x="441582" y="111185"/>
                  </a:moveTo>
                  <a:cubicBezTo>
                    <a:pt x="441582" y="111185"/>
                    <a:pt x="439747" y="274083"/>
                    <a:pt x="280334" y="281054"/>
                  </a:cubicBezTo>
                  <a:cubicBezTo>
                    <a:pt x="92853" y="289126"/>
                    <a:pt x="23511" y="101095"/>
                    <a:pt x="-153" y="-166"/>
                  </a:cubicBezTo>
                  <a:lnTo>
                    <a:pt x="434977" y="18178"/>
                  </a:ln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2496121" y="3433275"/>
              <a:ext cx="542812" cy="316021"/>
            </a:xfrm>
            <a:custGeom>
              <a:avLst/>
              <a:gdLst>
                <a:gd name="connsiteX0" fmla="*/ 528167 w 542812"/>
                <a:gd name="connsiteY0" fmla="*/ 22948 h 316021"/>
                <a:gd name="connsiteX1" fmla="*/ 542659 w 542812"/>
                <a:gd name="connsiteY1" fmla="*/ 227122 h 316021"/>
                <a:gd name="connsiteX2" fmla="*/ -153 w 542812"/>
                <a:gd name="connsiteY2" fmla="*/ 225837 h 316021"/>
                <a:gd name="connsiteX3" fmla="*/ 15623 w 542812"/>
                <a:gd name="connsiteY3" fmla="*/ -166 h 3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12" h="316021">
                  <a:moveTo>
                    <a:pt x="528167" y="22948"/>
                  </a:moveTo>
                  <a:lnTo>
                    <a:pt x="542659" y="227122"/>
                  </a:lnTo>
                  <a:cubicBezTo>
                    <a:pt x="542659" y="227122"/>
                    <a:pt x="378843" y="427626"/>
                    <a:pt x="-153" y="225837"/>
                  </a:cubicBezTo>
                  <a:lnTo>
                    <a:pt x="15623" y="-166"/>
                  </a:ln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2230340" y="2555707"/>
              <a:ext cx="1094525" cy="999381"/>
            </a:xfrm>
            <a:custGeom>
              <a:avLst/>
              <a:gdLst>
                <a:gd name="connsiteX0" fmla="*/ 145655 w 1094525"/>
                <a:gd name="connsiteY0" fmla="*/ 850069 h 999381"/>
                <a:gd name="connsiteX1" fmla="*/ 145655 w 1094525"/>
                <a:gd name="connsiteY1" fmla="*/ 850069 h 999381"/>
                <a:gd name="connsiteX2" fmla="*/ 697823 w 1094525"/>
                <a:gd name="connsiteY2" fmla="*/ 975178 h 999381"/>
                <a:gd name="connsiteX3" fmla="*/ 1072967 w 1094525"/>
                <a:gd name="connsiteY3" fmla="*/ 346881 h 999381"/>
                <a:gd name="connsiteX4" fmla="*/ 396424 w 1094525"/>
                <a:gd name="connsiteY4" fmla="*/ 23835 h 999381"/>
                <a:gd name="connsiteX5" fmla="*/ 78515 w 1094525"/>
                <a:gd name="connsiteY5" fmla="*/ 255159 h 999381"/>
                <a:gd name="connsiteX6" fmla="*/ 145655 w 1094525"/>
                <a:gd name="connsiteY6" fmla="*/ 850069 h 99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525" h="999381">
                  <a:moveTo>
                    <a:pt x="145655" y="850069"/>
                  </a:moveTo>
                  <a:lnTo>
                    <a:pt x="145655" y="850069"/>
                  </a:lnTo>
                  <a:cubicBezTo>
                    <a:pt x="281404" y="979947"/>
                    <a:pt x="492732" y="1034798"/>
                    <a:pt x="697823" y="975178"/>
                  </a:cubicBezTo>
                  <a:cubicBezTo>
                    <a:pt x="988399" y="890977"/>
                    <a:pt x="1156434" y="609757"/>
                    <a:pt x="1072967" y="346881"/>
                  </a:cubicBezTo>
                  <a:cubicBezTo>
                    <a:pt x="989499" y="84005"/>
                    <a:pt x="686816" y="-60366"/>
                    <a:pt x="396424" y="23835"/>
                  </a:cubicBezTo>
                  <a:cubicBezTo>
                    <a:pt x="266068" y="60157"/>
                    <a:pt x="153176" y="142285"/>
                    <a:pt x="78515" y="255159"/>
                  </a:cubicBezTo>
                  <a:cubicBezTo>
                    <a:pt x="-47879" y="443134"/>
                    <a:pt x="-19445" y="695003"/>
                    <a:pt x="145655" y="850069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 rot="21033599">
              <a:off x="2229218" y="2557378"/>
              <a:ext cx="1096997" cy="996103"/>
            </a:xfrm>
            <a:custGeom>
              <a:avLst/>
              <a:gdLst>
                <a:gd name="connsiteX0" fmla="*/ 1096845 w 1096997"/>
                <a:gd name="connsiteY0" fmla="*/ 497885 h 996103"/>
                <a:gd name="connsiteX1" fmla="*/ 548346 w 1096997"/>
                <a:gd name="connsiteY1" fmla="*/ 995937 h 996103"/>
                <a:gd name="connsiteX2" fmla="*/ -153 w 1096997"/>
                <a:gd name="connsiteY2" fmla="*/ 497885 h 996103"/>
                <a:gd name="connsiteX3" fmla="*/ 548346 w 1096997"/>
                <a:gd name="connsiteY3" fmla="*/ -167 h 996103"/>
                <a:gd name="connsiteX4" fmla="*/ 1096845 w 1096997"/>
                <a:gd name="connsiteY4" fmla="*/ 497885 h 99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997" h="996103">
                  <a:moveTo>
                    <a:pt x="1096845" y="497885"/>
                  </a:moveTo>
                  <a:cubicBezTo>
                    <a:pt x="1096845" y="772952"/>
                    <a:pt x="851274" y="995937"/>
                    <a:pt x="548346" y="995937"/>
                  </a:cubicBezTo>
                  <a:cubicBezTo>
                    <a:pt x="245418" y="995937"/>
                    <a:pt x="-153" y="772952"/>
                    <a:pt x="-153" y="497885"/>
                  </a:cubicBezTo>
                  <a:cubicBezTo>
                    <a:pt x="-153" y="222819"/>
                    <a:pt x="245419" y="-167"/>
                    <a:pt x="548346" y="-167"/>
                  </a:cubicBezTo>
                  <a:cubicBezTo>
                    <a:pt x="851274" y="-167"/>
                    <a:pt x="1096845" y="222819"/>
                    <a:pt x="1096845" y="497885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2897864" y="2679650"/>
              <a:ext cx="135932" cy="88822"/>
            </a:xfrm>
            <a:custGeom>
              <a:avLst/>
              <a:gdLst>
                <a:gd name="connsiteX0" fmla="*/ -153 w 135932"/>
                <a:gd name="connsiteY0" fmla="*/ 88656 h 88822"/>
                <a:gd name="connsiteX1" fmla="*/ 135779 w 135932"/>
                <a:gd name="connsiteY1" fmla="*/ 1336 h 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932" h="88822">
                  <a:moveTo>
                    <a:pt x="-153" y="88656"/>
                  </a:moveTo>
                  <a:cubicBezTo>
                    <a:pt x="16412" y="29256"/>
                    <a:pt x="74876" y="-8295"/>
                    <a:pt x="135779" y="133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2971023" y="2776885"/>
              <a:ext cx="73369" cy="104248"/>
            </a:xfrm>
            <a:custGeom>
              <a:avLst/>
              <a:gdLst>
                <a:gd name="connsiteX0" fmla="*/ 65555 w 73369"/>
                <a:gd name="connsiteY0" fmla="*/ 40584 h 104248"/>
                <a:gd name="connsiteX1" fmla="*/ 59134 w 73369"/>
                <a:gd name="connsiteY1" fmla="*/ 102589 h 104248"/>
                <a:gd name="connsiteX2" fmla="*/ 7587 w 73369"/>
                <a:gd name="connsiteY2" fmla="*/ 63331 h 104248"/>
                <a:gd name="connsiteX3" fmla="*/ 14007 w 73369"/>
                <a:gd name="connsiteY3" fmla="*/ 1327 h 104248"/>
                <a:gd name="connsiteX4" fmla="*/ 65555 w 73369"/>
                <a:gd name="connsiteY4" fmla="*/ 40584 h 10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69" h="104248">
                  <a:moveTo>
                    <a:pt x="65555" y="40584"/>
                  </a:moveTo>
                  <a:cubicBezTo>
                    <a:pt x="77846" y="68468"/>
                    <a:pt x="75094" y="95618"/>
                    <a:pt x="59134" y="102589"/>
                  </a:cubicBezTo>
                  <a:cubicBezTo>
                    <a:pt x="43175" y="109560"/>
                    <a:pt x="20061" y="91398"/>
                    <a:pt x="7587" y="63331"/>
                  </a:cubicBezTo>
                  <a:cubicBezTo>
                    <a:pt x="-4888" y="35264"/>
                    <a:pt x="-1952" y="8298"/>
                    <a:pt x="14007" y="1327"/>
                  </a:cubicBezTo>
                  <a:cubicBezTo>
                    <a:pt x="29967" y="-5644"/>
                    <a:pt x="53081" y="12517"/>
                    <a:pt x="65555" y="40584"/>
                  </a:cubicBezTo>
                  <a:close/>
                </a:path>
              </a:pathLst>
            </a:custGeom>
            <a:solidFill>
              <a:srgbClr val="49263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3085391" y="2867219"/>
              <a:ext cx="239541" cy="80014"/>
            </a:xfrm>
            <a:custGeom>
              <a:avLst/>
              <a:gdLst>
                <a:gd name="connsiteX0" fmla="*/ 239379 w 239541"/>
                <a:gd name="connsiteY0" fmla="*/ 31516 h 80014"/>
                <a:gd name="connsiteX1" fmla="*/ -16 w 239541"/>
                <a:gd name="connsiteY1" fmla="*/ 58299 h 80014"/>
                <a:gd name="connsiteX2" fmla="*/ 239379 w 239541"/>
                <a:gd name="connsiteY2" fmla="*/ 3151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541" h="80014">
                  <a:moveTo>
                    <a:pt x="239379" y="31516"/>
                  </a:moveTo>
                  <a:cubicBezTo>
                    <a:pt x="237361" y="-25902"/>
                    <a:pt x="11541" y="1798"/>
                    <a:pt x="-16" y="58299"/>
                  </a:cubicBezTo>
                  <a:cubicBezTo>
                    <a:pt x="-6804" y="91503"/>
                    <a:pt x="241213" y="89118"/>
                    <a:pt x="239379" y="3151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2972043" y="2904405"/>
              <a:ext cx="66440" cy="105474"/>
            </a:xfrm>
            <a:custGeom>
              <a:avLst/>
              <a:gdLst>
                <a:gd name="connsiteX0" fmla="*/ 3816 w 66440"/>
                <a:gd name="connsiteY0" fmla="*/ -166 h 105474"/>
                <a:gd name="connsiteX1" fmla="*/ 27663 w 66440"/>
                <a:gd name="connsiteY1" fmla="*/ 104764 h 105474"/>
                <a:gd name="connsiteX2" fmla="*/ 59032 w 66440"/>
                <a:gd name="connsiteY2" fmla="*/ 32670 h 105474"/>
                <a:gd name="connsiteX3" fmla="*/ 3816 w 66440"/>
                <a:gd name="connsiteY3" fmla="*/ -166 h 10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40" h="105474">
                  <a:moveTo>
                    <a:pt x="3816" y="-166"/>
                  </a:moveTo>
                  <a:cubicBezTo>
                    <a:pt x="3816" y="-166"/>
                    <a:pt x="-14529" y="114119"/>
                    <a:pt x="27663" y="104764"/>
                  </a:cubicBezTo>
                  <a:cubicBezTo>
                    <a:pt x="27663" y="104764"/>
                    <a:pt x="86366" y="69726"/>
                    <a:pt x="59032" y="32670"/>
                  </a:cubicBezTo>
                  <a:cubicBezTo>
                    <a:pt x="47475" y="17261"/>
                    <a:pt x="28947" y="20930"/>
                    <a:pt x="3816" y="-16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2651314" y="2766307"/>
              <a:ext cx="149690" cy="75910"/>
            </a:xfrm>
            <a:custGeom>
              <a:avLst/>
              <a:gdLst>
                <a:gd name="connsiteX0" fmla="*/ 149538 w 149690"/>
                <a:gd name="connsiteY0" fmla="*/ 16125 h 75910"/>
                <a:gd name="connsiteX1" fmla="*/ -153 w 149690"/>
                <a:gd name="connsiteY1" fmla="*/ 75744 h 7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90" h="75910">
                  <a:moveTo>
                    <a:pt x="149538" y="16125"/>
                  </a:moveTo>
                  <a:cubicBezTo>
                    <a:pt x="149538" y="16125"/>
                    <a:pt x="37637" y="-47164"/>
                    <a:pt x="-153" y="75744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2732912" y="2846823"/>
              <a:ext cx="73031" cy="103964"/>
            </a:xfrm>
            <a:custGeom>
              <a:avLst/>
              <a:gdLst>
                <a:gd name="connsiteX0" fmla="*/ 7587 w 73031"/>
                <a:gd name="connsiteY0" fmla="*/ 63286 h 103964"/>
                <a:gd name="connsiteX1" fmla="*/ 58951 w 73031"/>
                <a:gd name="connsiteY1" fmla="*/ 102543 h 103964"/>
                <a:gd name="connsiteX2" fmla="*/ 65372 w 73031"/>
                <a:gd name="connsiteY2" fmla="*/ 40355 h 103964"/>
                <a:gd name="connsiteX3" fmla="*/ 14007 w 73031"/>
                <a:gd name="connsiteY3" fmla="*/ 1098 h 103964"/>
                <a:gd name="connsiteX4" fmla="*/ 7587 w 73031"/>
                <a:gd name="connsiteY4" fmla="*/ 63286 h 10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31" h="103964">
                  <a:moveTo>
                    <a:pt x="7587" y="63286"/>
                  </a:moveTo>
                  <a:cubicBezTo>
                    <a:pt x="19878" y="91169"/>
                    <a:pt x="42992" y="108780"/>
                    <a:pt x="58951" y="102543"/>
                  </a:cubicBezTo>
                  <a:cubicBezTo>
                    <a:pt x="74911" y="96306"/>
                    <a:pt x="77296" y="68422"/>
                    <a:pt x="65372" y="40355"/>
                  </a:cubicBezTo>
                  <a:cubicBezTo>
                    <a:pt x="53448" y="12288"/>
                    <a:pt x="29967" y="-5139"/>
                    <a:pt x="14007" y="1098"/>
                  </a:cubicBezTo>
                  <a:cubicBezTo>
                    <a:pt x="-1952" y="7335"/>
                    <a:pt x="-4888" y="35219"/>
                    <a:pt x="7587" y="63286"/>
                  </a:cubicBezTo>
                  <a:close/>
                </a:path>
              </a:pathLst>
            </a:custGeom>
            <a:solidFill>
              <a:srgbClr val="49263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2890342" y="2797090"/>
              <a:ext cx="148821" cy="219583"/>
            </a:xfrm>
            <a:custGeom>
              <a:avLst/>
              <a:gdLst>
                <a:gd name="connsiteX0" fmla="*/ -153 w 148821"/>
                <a:gd name="connsiteY0" fmla="*/ -166 h 219583"/>
                <a:gd name="connsiteX1" fmla="*/ 119820 w 148821"/>
                <a:gd name="connsiteY1" fmla="*/ 125677 h 219583"/>
                <a:gd name="connsiteX2" fmla="*/ 83131 w 148821"/>
                <a:gd name="connsiteY2" fmla="*/ 219417 h 2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21" h="219583">
                  <a:moveTo>
                    <a:pt x="-153" y="-166"/>
                  </a:moveTo>
                  <a:cubicBezTo>
                    <a:pt x="-153" y="-166"/>
                    <a:pt x="34151" y="89905"/>
                    <a:pt x="119820" y="125677"/>
                  </a:cubicBezTo>
                  <a:cubicBezTo>
                    <a:pt x="182008" y="151542"/>
                    <a:pt x="131377" y="215198"/>
                    <a:pt x="83131" y="219417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2826321" y="3131692"/>
              <a:ext cx="165100" cy="45059"/>
            </a:xfrm>
            <a:custGeom>
              <a:avLst/>
              <a:gdLst>
                <a:gd name="connsiteX0" fmla="*/ 164947 w 165100"/>
                <a:gd name="connsiteY0" fmla="*/ 35606 h 45059"/>
                <a:gd name="connsiteX1" fmla="*/ -153 w 165100"/>
                <a:gd name="connsiteY1" fmla="*/ -166 h 45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45059">
                  <a:moveTo>
                    <a:pt x="164947" y="35606"/>
                  </a:moveTo>
                  <a:cubicBezTo>
                    <a:pt x="164947" y="35606"/>
                    <a:pt x="58366" y="72294"/>
                    <a:pt x="-153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2855025" y="3210275"/>
              <a:ext cx="126602" cy="64060"/>
            </a:xfrm>
            <a:custGeom>
              <a:avLst/>
              <a:gdLst>
                <a:gd name="connsiteX0" fmla="*/ 121017 w 126602"/>
                <a:gd name="connsiteY0" fmla="*/ 12057 h 64060"/>
                <a:gd name="connsiteX1" fmla="*/ 3979 w 126602"/>
                <a:gd name="connsiteY1" fmla="*/ 8387 h 64060"/>
                <a:gd name="connsiteX2" fmla="*/ 63598 w 126602"/>
                <a:gd name="connsiteY2" fmla="*/ 63421 h 64060"/>
                <a:gd name="connsiteX3" fmla="*/ 121017 w 126602"/>
                <a:gd name="connsiteY3" fmla="*/ 12057 h 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02" h="64060">
                  <a:moveTo>
                    <a:pt x="121017" y="12057"/>
                  </a:moveTo>
                  <a:cubicBezTo>
                    <a:pt x="104506" y="-5187"/>
                    <a:pt x="21039" y="-2068"/>
                    <a:pt x="3979" y="8387"/>
                  </a:cubicBezTo>
                  <a:cubicBezTo>
                    <a:pt x="-13082" y="18844"/>
                    <a:pt x="25809" y="69291"/>
                    <a:pt x="63598" y="63421"/>
                  </a:cubicBezTo>
                  <a:cubicBezTo>
                    <a:pt x="101388" y="57551"/>
                    <a:pt x="141195" y="33336"/>
                    <a:pt x="121017" y="1205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2626261" y="2983712"/>
              <a:ext cx="264097" cy="142644"/>
            </a:xfrm>
            <a:custGeom>
              <a:avLst/>
              <a:gdLst>
                <a:gd name="connsiteX0" fmla="*/ 2888 w 264097"/>
                <a:gd name="connsiteY0" fmla="*/ 125067 h 142644"/>
                <a:gd name="connsiteX1" fmla="*/ 261911 w 264097"/>
                <a:gd name="connsiteY1" fmla="*/ 16651 h 142644"/>
                <a:gd name="connsiteX2" fmla="*/ 2888 w 264097"/>
                <a:gd name="connsiteY2" fmla="*/ 125067 h 1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097" h="142644">
                  <a:moveTo>
                    <a:pt x="2888" y="125067"/>
                  </a:moveTo>
                  <a:cubicBezTo>
                    <a:pt x="-30133" y="59394"/>
                    <a:pt x="215683" y="-40033"/>
                    <a:pt x="261911" y="16651"/>
                  </a:cubicBezTo>
                  <a:cubicBezTo>
                    <a:pt x="289060" y="50405"/>
                    <a:pt x="35907" y="191107"/>
                    <a:pt x="2888" y="12506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1965408" y="2322197"/>
              <a:ext cx="1254501" cy="1980238"/>
            </a:xfrm>
            <a:custGeom>
              <a:avLst/>
              <a:gdLst>
                <a:gd name="connsiteX0" fmla="*/ 729964 w 1254501"/>
                <a:gd name="connsiteY0" fmla="*/ 301188 h 1980238"/>
                <a:gd name="connsiteX1" fmla="*/ 476260 w 1254501"/>
                <a:gd name="connsiteY1" fmla="*/ 733016 h 1980238"/>
                <a:gd name="connsiteX2" fmla="*/ 451495 w 1254501"/>
                <a:gd name="connsiteY2" fmla="*/ 1269225 h 1980238"/>
                <a:gd name="connsiteX3" fmla="*/ 538448 w 1254501"/>
                <a:gd name="connsiteY3" fmla="*/ 1614100 h 1980238"/>
                <a:gd name="connsiteX4" fmla="*/ 685204 w 1254501"/>
                <a:gd name="connsiteY4" fmla="*/ 1980072 h 1980238"/>
                <a:gd name="connsiteX5" fmla="*/ 590730 w 1254501"/>
                <a:gd name="connsiteY5" fmla="*/ 1916050 h 1980238"/>
                <a:gd name="connsiteX6" fmla="*/ 411321 w 1254501"/>
                <a:gd name="connsiteY6" fmla="*/ 1664364 h 1980238"/>
                <a:gd name="connsiteX7" fmla="*/ 264566 w 1254501"/>
                <a:gd name="connsiteY7" fmla="*/ 1312151 h 1980238"/>
                <a:gd name="connsiteX8" fmla="*/ 39 w 1254501"/>
                <a:gd name="connsiteY8" fmla="*/ 939759 h 1980238"/>
                <a:gd name="connsiteX9" fmla="*/ 330239 w 1254501"/>
                <a:gd name="connsiteY9" fmla="*/ 257345 h 1980238"/>
                <a:gd name="connsiteX10" fmla="*/ 706300 w 1254501"/>
                <a:gd name="connsiteY10" fmla="*/ 133704 h 1980238"/>
                <a:gd name="connsiteX11" fmla="*/ 696027 w 1254501"/>
                <a:gd name="connsiteY11" fmla="*/ 12997 h 1980238"/>
                <a:gd name="connsiteX12" fmla="*/ 792885 w 1254501"/>
                <a:gd name="connsiteY12" fmla="*/ 52988 h 1980238"/>
                <a:gd name="connsiteX13" fmla="*/ 764452 w 1254501"/>
                <a:gd name="connsiteY13" fmla="*/ 149113 h 1980238"/>
                <a:gd name="connsiteX14" fmla="*/ 1252597 w 1254501"/>
                <a:gd name="connsiteY14" fmla="*/ 424280 h 1980238"/>
                <a:gd name="connsiteX15" fmla="*/ 1119967 w 1254501"/>
                <a:gd name="connsiteY15" fmla="*/ 311645 h 1980238"/>
                <a:gd name="connsiteX16" fmla="*/ 1152987 w 1254501"/>
                <a:gd name="connsiteY16" fmla="*/ 402266 h 1980238"/>
                <a:gd name="connsiteX17" fmla="*/ 973762 w 1254501"/>
                <a:gd name="connsiteY17" fmla="*/ 383922 h 1980238"/>
                <a:gd name="connsiteX18" fmla="*/ 729964 w 1254501"/>
                <a:gd name="connsiteY18" fmla="*/ 301188 h 19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4501" h="1980238">
                  <a:moveTo>
                    <a:pt x="729964" y="301188"/>
                  </a:moveTo>
                  <a:cubicBezTo>
                    <a:pt x="729964" y="301188"/>
                    <a:pt x="828841" y="506096"/>
                    <a:pt x="476260" y="733016"/>
                  </a:cubicBezTo>
                  <a:cubicBezTo>
                    <a:pt x="476260" y="733016"/>
                    <a:pt x="573486" y="1143749"/>
                    <a:pt x="451495" y="1269225"/>
                  </a:cubicBezTo>
                  <a:cubicBezTo>
                    <a:pt x="451495" y="1269225"/>
                    <a:pt x="601186" y="1463126"/>
                    <a:pt x="538448" y="1614100"/>
                  </a:cubicBezTo>
                  <a:cubicBezTo>
                    <a:pt x="538448" y="1614100"/>
                    <a:pt x="827190" y="1737558"/>
                    <a:pt x="685204" y="1980072"/>
                  </a:cubicBezTo>
                  <a:cubicBezTo>
                    <a:pt x="662402" y="1948097"/>
                    <a:pt x="628868" y="1925369"/>
                    <a:pt x="590730" y="1916050"/>
                  </a:cubicBezTo>
                  <a:cubicBezTo>
                    <a:pt x="524506" y="1896421"/>
                    <a:pt x="361241" y="1815339"/>
                    <a:pt x="411321" y="1664364"/>
                  </a:cubicBezTo>
                  <a:cubicBezTo>
                    <a:pt x="411321" y="1664364"/>
                    <a:pt x="136154" y="1609331"/>
                    <a:pt x="264566" y="1312151"/>
                  </a:cubicBezTo>
                  <a:cubicBezTo>
                    <a:pt x="102823" y="1261447"/>
                    <a:pt x="-5336" y="1109188"/>
                    <a:pt x="39" y="939759"/>
                  </a:cubicBezTo>
                  <a:cubicBezTo>
                    <a:pt x="39" y="773558"/>
                    <a:pt x="105336" y="414740"/>
                    <a:pt x="330239" y="257345"/>
                  </a:cubicBezTo>
                  <a:cubicBezTo>
                    <a:pt x="660438" y="25655"/>
                    <a:pt x="706300" y="133704"/>
                    <a:pt x="706300" y="133704"/>
                  </a:cubicBezTo>
                  <a:cubicBezTo>
                    <a:pt x="706300" y="133704"/>
                    <a:pt x="730148" y="94263"/>
                    <a:pt x="696027" y="12997"/>
                  </a:cubicBezTo>
                  <a:cubicBezTo>
                    <a:pt x="696027" y="12997"/>
                    <a:pt x="762617" y="-35249"/>
                    <a:pt x="792885" y="52988"/>
                  </a:cubicBezTo>
                  <a:cubicBezTo>
                    <a:pt x="804076" y="85641"/>
                    <a:pt x="764452" y="149113"/>
                    <a:pt x="764452" y="149113"/>
                  </a:cubicBezTo>
                  <a:cubicBezTo>
                    <a:pt x="764452" y="149113"/>
                    <a:pt x="1288369" y="52988"/>
                    <a:pt x="1252597" y="424280"/>
                  </a:cubicBezTo>
                  <a:cubicBezTo>
                    <a:pt x="1214056" y="380528"/>
                    <a:pt x="1169387" y="342592"/>
                    <a:pt x="1119967" y="311645"/>
                  </a:cubicBezTo>
                  <a:cubicBezTo>
                    <a:pt x="1119967" y="311645"/>
                    <a:pt x="1175000" y="352186"/>
                    <a:pt x="1152987" y="402266"/>
                  </a:cubicBezTo>
                  <a:cubicBezTo>
                    <a:pt x="1130974" y="452347"/>
                    <a:pt x="973762" y="383922"/>
                    <a:pt x="973762" y="383922"/>
                  </a:cubicBezTo>
                  <a:cubicBezTo>
                    <a:pt x="973762" y="383922"/>
                    <a:pt x="901851" y="493071"/>
                    <a:pt x="729964" y="3011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2201702" y="2963170"/>
              <a:ext cx="414970" cy="337631"/>
            </a:xfrm>
            <a:custGeom>
              <a:avLst/>
              <a:gdLst>
                <a:gd name="connsiteX0" fmla="*/ 139805 w 414970"/>
                <a:gd name="connsiteY0" fmla="*/ 308874 h 337631"/>
                <a:gd name="connsiteX1" fmla="*/ 403598 w 414970"/>
                <a:gd name="connsiteY1" fmla="*/ 262463 h 337631"/>
                <a:gd name="connsiteX2" fmla="*/ 275187 w 414970"/>
                <a:gd name="connsiteY2" fmla="*/ 28021 h 337631"/>
                <a:gd name="connsiteX3" fmla="*/ 11211 w 414970"/>
                <a:gd name="connsiteY3" fmla="*/ 74432 h 337631"/>
                <a:gd name="connsiteX4" fmla="*/ 139805 w 414970"/>
                <a:gd name="connsiteY4" fmla="*/ 308874 h 33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70" h="337631">
                  <a:moveTo>
                    <a:pt x="139805" y="308874"/>
                  </a:moveTo>
                  <a:cubicBezTo>
                    <a:pt x="248404" y="360789"/>
                    <a:pt x="366543" y="340060"/>
                    <a:pt x="403598" y="262463"/>
                  </a:cubicBezTo>
                  <a:cubicBezTo>
                    <a:pt x="440654" y="184866"/>
                    <a:pt x="382869" y="79018"/>
                    <a:pt x="275187" y="28021"/>
                  </a:cubicBezTo>
                  <a:cubicBezTo>
                    <a:pt x="167505" y="-22977"/>
                    <a:pt x="48450" y="-3165"/>
                    <a:pt x="11211" y="74432"/>
                  </a:cubicBezTo>
                  <a:cubicBezTo>
                    <a:pt x="-26029" y="152029"/>
                    <a:pt x="31206" y="256960"/>
                    <a:pt x="139805" y="308874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2321383" y="3080118"/>
              <a:ext cx="174829" cy="145425"/>
            </a:xfrm>
            <a:custGeom>
              <a:avLst/>
              <a:gdLst>
                <a:gd name="connsiteX0" fmla="*/ 36267 w 174829"/>
                <a:gd name="connsiteY0" fmla="*/ -140 h 145425"/>
                <a:gd name="connsiteX1" fmla="*/ 64518 w 174829"/>
                <a:gd name="connsiteY1" fmla="*/ 130473 h 145425"/>
                <a:gd name="connsiteX2" fmla="*/ 170548 w 174829"/>
                <a:gd name="connsiteY2" fmla="*/ 77824 h 145425"/>
                <a:gd name="connsiteX3" fmla="*/ 36267 w 174829"/>
                <a:gd name="connsiteY3" fmla="*/ -140 h 14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9" h="145425">
                  <a:moveTo>
                    <a:pt x="36267" y="-140"/>
                  </a:moveTo>
                  <a:cubicBezTo>
                    <a:pt x="-14180" y="-1974"/>
                    <a:pt x="-18766" y="91582"/>
                    <a:pt x="64518" y="130473"/>
                  </a:cubicBezTo>
                  <a:cubicBezTo>
                    <a:pt x="147801" y="169363"/>
                    <a:pt x="188343" y="124419"/>
                    <a:pt x="170548" y="77824"/>
                  </a:cubicBezTo>
                  <a:cubicBezTo>
                    <a:pt x="152754" y="31230"/>
                    <a:pt x="83963" y="1511"/>
                    <a:pt x="36267" y="-140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2200886" y="2962686"/>
              <a:ext cx="383287" cy="338005"/>
            </a:xfrm>
            <a:custGeom>
              <a:avLst/>
              <a:gdLst>
                <a:gd name="connsiteX0" fmla="*/ 383135 w 383287"/>
                <a:gd name="connsiteY0" fmla="*/ 118026 h 338005"/>
                <a:gd name="connsiteX1" fmla="*/ 275086 w 383287"/>
                <a:gd name="connsiteY1" fmla="*/ 28505 h 338005"/>
                <a:gd name="connsiteX2" fmla="*/ 11110 w 383287"/>
                <a:gd name="connsiteY2" fmla="*/ 74917 h 338005"/>
                <a:gd name="connsiteX3" fmla="*/ 140622 w 383287"/>
                <a:gd name="connsiteY3" fmla="*/ 309358 h 338005"/>
                <a:gd name="connsiteX4" fmla="*/ 328102 w 383287"/>
                <a:gd name="connsiteY4" fmla="*/ 327703 h 33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287" h="338005">
                  <a:moveTo>
                    <a:pt x="383135" y="118026"/>
                  </a:moveTo>
                  <a:cubicBezTo>
                    <a:pt x="355453" y="79356"/>
                    <a:pt x="318232" y="48500"/>
                    <a:pt x="275086" y="28505"/>
                  </a:cubicBezTo>
                  <a:cubicBezTo>
                    <a:pt x="166487" y="-23593"/>
                    <a:pt x="48349" y="-2680"/>
                    <a:pt x="11110" y="74917"/>
                  </a:cubicBezTo>
                  <a:cubicBezTo>
                    <a:pt x="-26129" y="152514"/>
                    <a:pt x="32023" y="257444"/>
                    <a:pt x="140622" y="309358"/>
                  </a:cubicBezTo>
                  <a:cubicBezTo>
                    <a:pt x="198425" y="339388"/>
                    <a:pt x="265584" y="345956"/>
                    <a:pt x="328102" y="327703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2329920" y="3079120"/>
              <a:ext cx="174088" cy="128518"/>
            </a:xfrm>
            <a:custGeom>
              <a:avLst/>
              <a:gdLst>
                <a:gd name="connsiteX0" fmla="*/ -153 w 174088"/>
                <a:gd name="connsiteY0" fmla="*/ -59 h 128518"/>
                <a:gd name="connsiteX1" fmla="*/ 173936 w 174088"/>
                <a:gd name="connsiteY1" fmla="*/ 128352 h 12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88" h="128518">
                  <a:moveTo>
                    <a:pt x="-153" y="-59"/>
                  </a:moveTo>
                  <a:cubicBezTo>
                    <a:pt x="-153" y="-59"/>
                    <a:pt x="166048" y="-8681"/>
                    <a:pt x="173936" y="12835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3617196" y="4733979"/>
              <a:ext cx="2272646" cy="935951"/>
            </a:xfrm>
            <a:custGeom>
              <a:avLst/>
              <a:gdLst>
                <a:gd name="connsiteX0" fmla="*/ 2272494 w 2272646"/>
                <a:gd name="connsiteY0" fmla="*/ 282623 h 935951"/>
                <a:gd name="connsiteX1" fmla="*/ 2201501 w 2272646"/>
                <a:gd name="connsiteY1" fmla="*/ 435065 h 935951"/>
                <a:gd name="connsiteX2" fmla="*/ 811909 w 2272646"/>
                <a:gd name="connsiteY2" fmla="*/ 884504 h 935951"/>
                <a:gd name="connsiteX3" fmla="*/ 501704 w 2272646"/>
                <a:gd name="connsiteY3" fmla="*/ 805256 h 935951"/>
                <a:gd name="connsiteX4" fmla="*/ 291660 w 2272646"/>
                <a:gd name="connsiteY4" fmla="*/ 921009 h 935951"/>
                <a:gd name="connsiteX5" fmla="*/ 208744 w 2272646"/>
                <a:gd name="connsiteY5" fmla="*/ 901564 h 935951"/>
                <a:gd name="connsiteX6" fmla="*/ 228372 w 2272646"/>
                <a:gd name="connsiteY6" fmla="*/ 791497 h 935951"/>
                <a:gd name="connsiteX7" fmla="*/ 110784 w 2272646"/>
                <a:gd name="connsiteY7" fmla="*/ 822133 h 935951"/>
                <a:gd name="connsiteX8" fmla="*/ 119773 w 2272646"/>
                <a:gd name="connsiteY8" fmla="*/ 683449 h 935951"/>
                <a:gd name="connsiteX9" fmla="*/ 351 w 2272646"/>
                <a:gd name="connsiteY9" fmla="*/ 653731 h 935951"/>
                <a:gd name="connsiteX10" fmla="*/ 151876 w 2272646"/>
                <a:gd name="connsiteY10" fmla="*/ 464416 h 935951"/>
                <a:gd name="connsiteX11" fmla="*/ 82534 w 2272646"/>
                <a:gd name="connsiteY11" fmla="*/ 325548 h 935951"/>
                <a:gd name="connsiteX12" fmla="*/ 474371 w 2272646"/>
                <a:gd name="connsiteY12" fmla="*/ 286842 h 935951"/>
                <a:gd name="connsiteX13" fmla="*/ 644424 w 2272646"/>
                <a:gd name="connsiteY13" fmla="*/ 373794 h 935951"/>
                <a:gd name="connsiteX14" fmla="*/ 1555409 w 2272646"/>
                <a:gd name="connsiteY14" fmla="*/ 39375 h 935951"/>
                <a:gd name="connsiteX15" fmla="*/ 1767471 w 2272646"/>
                <a:gd name="connsiteY15" fmla="*/ 2686 h 935951"/>
                <a:gd name="connsiteX16" fmla="*/ 1767471 w 2272646"/>
                <a:gd name="connsiteY16" fmla="*/ 2686 h 935951"/>
                <a:gd name="connsiteX17" fmla="*/ 2272494 w 2272646"/>
                <a:gd name="connsiteY17" fmla="*/ 282623 h 93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2646" h="935951">
                  <a:moveTo>
                    <a:pt x="2272494" y="282623"/>
                  </a:moveTo>
                  <a:cubicBezTo>
                    <a:pt x="2272494" y="331052"/>
                    <a:pt x="2248463" y="382783"/>
                    <a:pt x="2201501" y="435065"/>
                  </a:cubicBezTo>
                  <a:cubicBezTo>
                    <a:pt x="2028146" y="628048"/>
                    <a:pt x="1543302" y="826902"/>
                    <a:pt x="811909" y="884504"/>
                  </a:cubicBezTo>
                  <a:cubicBezTo>
                    <a:pt x="655981" y="896795"/>
                    <a:pt x="535458" y="800303"/>
                    <a:pt x="501704" y="805256"/>
                  </a:cubicBezTo>
                  <a:cubicBezTo>
                    <a:pt x="382832" y="822133"/>
                    <a:pt x="385033" y="853502"/>
                    <a:pt x="291660" y="921009"/>
                  </a:cubicBezTo>
                  <a:cubicBezTo>
                    <a:pt x="252403" y="949443"/>
                    <a:pt x="224153" y="933484"/>
                    <a:pt x="208744" y="901564"/>
                  </a:cubicBezTo>
                  <a:cubicBezTo>
                    <a:pt x="188565" y="859556"/>
                    <a:pt x="228372" y="791497"/>
                    <a:pt x="228372" y="791497"/>
                  </a:cubicBezTo>
                  <a:cubicBezTo>
                    <a:pt x="154995" y="842495"/>
                    <a:pt x="127845" y="839743"/>
                    <a:pt x="110784" y="822133"/>
                  </a:cubicBezTo>
                  <a:cubicBezTo>
                    <a:pt x="49697" y="757744"/>
                    <a:pt x="119773" y="683449"/>
                    <a:pt x="119773" y="683449"/>
                  </a:cubicBezTo>
                  <a:cubicBezTo>
                    <a:pt x="49697" y="718303"/>
                    <a:pt x="-6070" y="744169"/>
                    <a:pt x="351" y="653731"/>
                  </a:cubicBezTo>
                  <a:cubicBezTo>
                    <a:pt x="7872" y="547700"/>
                    <a:pt x="151876" y="464416"/>
                    <a:pt x="151876" y="464416"/>
                  </a:cubicBezTo>
                  <a:cubicBezTo>
                    <a:pt x="-3685" y="477808"/>
                    <a:pt x="-41291" y="405347"/>
                    <a:pt x="82534" y="325548"/>
                  </a:cubicBezTo>
                  <a:cubicBezTo>
                    <a:pt x="206359" y="245750"/>
                    <a:pt x="401727" y="261159"/>
                    <a:pt x="474371" y="286842"/>
                  </a:cubicBezTo>
                  <a:cubicBezTo>
                    <a:pt x="533422" y="310946"/>
                    <a:pt x="590308" y="340041"/>
                    <a:pt x="644424" y="373794"/>
                  </a:cubicBezTo>
                  <a:cubicBezTo>
                    <a:pt x="644424" y="373794"/>
                    <a:pt x="1135505" y="419656"/>
                    <a:pt x="1555409" y="39375"/>
                  </a:cubicBezTo>
                  <a:cubicBezTo>
                    <a:pt x="1594666" y="3970"/>
                    <a:pt x="1674648" y="-5752"/>
                    <a:pt x="1767471" y="2686"/>
                  </a:cubicBezTo>
                  <a:lnTo>
                    <a:pt x="1767471" y="2686"/>
                  </a:lnTo>
                  <a:cubicBezTo>
                    <a:pt x="1984669" y="24333"/>
                    <a:pt x="2272494" y="148525"/>
                    <a:pt x="2272494" y="282623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5384454" y="4737015"/>
              <a:ext cx="505389" cy="432195"/>
            </a:xfrm>
            <a:custGeom>
              <a:avLst/>
              <a:gdLst>
                <a:gd name="connsiteX0" fmla="*/ 505236 w 505389"/>
                <a:gd name="connsiteY0" fmla="*/ 279586 h 432195"/>
                <a:gd name="connsiteX1" fmla="*/ 434243 w 505389"/>
                <a:gd name="connsiteY1" fmla="*/ 432029 h 432195"/>
                <a:gd name="connsiteX2" fmla="*/ -153 w 505389"/>
                <a:gd name="connsiteY2" fmla="*/ -166 h 432195"/>
                <a:gd name="connsiteX3" fmla="*/ -153 w 505389"/>
                <a:gd name="connsiteY3" fmla="*/ -166 h 432195"/>
                <a:gd name="connsiteX4" fmla="*/ 505236 w 505389"/>
                <a:gd name="connsiteY4" fmla="*/ 279586 h 43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389" h="432195">
                  <a:moveTo>
                    <a:pt x="505236" y="279586"/>
                  </a:moveTo>
                  <a:cubicBezTo>
                    <a:pt x="505236" y="328016"/>
                    <a:pt x="481205" y="379747"/>
                    <a:pt x="434243" y="432029"/>
                  </a:cubicBezTo>
                  <a:cubicBezTo>
                    <a:pt x="378109" y="244732"/>
                    <a:pt x="-153" y="-166"/>
                    <a:pt x="-153" y="-166"/>
                  </a:cubicBezTo>
                  <a:lnTo>
                    <a:pt x="-153" y="-166"/>
                  </a:lnTo>
                  <a:cubicBezTo>
                    <a:pt x="217412" y="21297"/>
                    <a:pt x="505236" y="145489"/>
                    <a:pt x="505236" y="27958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3616829" y="4734086"/>
              <a:ext cx="2273380" cy="936210"/>
            </a:xfrm>
            <a:custGeom>
              <a:avLst/>
              <a:gdLst>
                <a:gd name="connsiteX0" fmla="*/ 812093 w 2273380"/>
                <a:gd name="connsiteY0" fmla="*/ 884763 h 936210"/>
                <a:gd name="connsiteX1" fmla="*/ 501705 w 2273380"/>
                <a:gd name="connsiteY1" fmla="*/ 805515 h 936210"/>
                <a:gd name="connsiteX2" fmla="*/ 291477 w 2273380"/>
                <a:gd name="connsiteY2" fmla="*/ 921269 h 936210"/>
                <a:gd name="connsiteX3" fmla="*/ 208744 w 2273380"/>
                <a:gd name="connsiteY3" fmla="*/ 901824 h 936210"/>
                <a:gd name="connsiteX4" fmla="*/ 228372 w 2273380"/>
                <a:gd name="connsiteY4" fmla="*/ 791757 h 936210"/>
                <a:gd name="connsiteX5" fmla="*/ 110968 w 2273380"/>
                <a:gd name="connsiteY5" fmla="*/ 822209 h 936210"/>
                <a:gd name="connsiteX6" fmla="*/ 119773 w 2273380"/>
                <a:gd name="connsiteY6" fmla="*/ 683892 h 936210"/>
                <a:gd name="connsiteX7" fmla="*/ 351 w 2273380"/>
                <a:gd name="connsiteY7" fmla="*/ 653990 h 936210"/>
                <a:gd name="connsiteX8" fmla="*/ 151876 w 2273380"/>
                <a:gd name="connsiteY8" fmla="*/ 464675 h 936210"/>
                <a:gd name="connsiteX9" fmla="*/ 82717 w 2273380"/>
                <a:gd name="connsiteY9" fmla="*/ 325808 h 936210"/>
                <a:gd name="connsiteX10" fmla="*/ 475105 w 2273380"/>
                <a:gd name="connsiteY10" fmla="*/ 286734 h 936210"/>
                <a:gd name="connsiteX11" fmla="*/ 645158 w 2273380"/>
                <a:gd name="connsiteY11" fmla="*/ 373871 h 936210"/>
                <a:gd name="connsiteX12" fmla="*/ 1555960 w 2273380"/>
                <a:gd name="connsiteY12" fmla="*/ 39451 h 936210"/>
                <a:gd name="connsiteX13" fmla="*/ 2273228 w 2273380"/>
                <a:gd name="connsiteY13" fmla="*/ 282882 h 936210"/>
                <a:gd name="connsiteX14" fmla="*/ 812093 w 2273380"/>
                <a:gd name="connsiteY14" fmla="*/ 884763 h 93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3380" h="936210">
                  <a:moveTo>
                    <a:pt x="812093" y="884763"/>
                  </a:moveTo>
                  <a:cubicBezTo>
                    <a:pt x="655981" y="897054"/>
                    <a:pt x="535459" y="800562"/>
                    <a:pt x="501705" y="805515"/>
                  </a:cubicBezTo>
                  <a:cubicBezTo>
                    <a:pt x="382833" y="822576"/>
                    <a:pt x="385034" y="853578"/>
                    <a:pt x="291477" y="921269"/>
                  </a:cubicBezTo>
                  <a:cubicBezTo>
                    <a:pt x="252403" y="949702"/>
                    <a:pt x="224153" y="933743"/>
                    <a:pt x="208744" y="901824"/>
                  </a:cubicBezTo>
                  <a:cubicBezTo>
                    <a:pt x="188565" y="859815"/>
                    <a:pt x="228372" y="791757"/>
                    <a:pt x="228372" y="791757"/>
                  </a:cubicBezTo>
                  <a:cubicBezTo>
                    <a:pt x="154995" y="842755"/>
                    <a:pt x="127845" y="840003"/>
                    <a:pt x="110968" y="822209"/>
                  </a:cubicBezTo>
                  <a:cubicBezTo>
                    <a:pt x="49514" y="758003"/>
                    <a:pt x="119773" y="683892"/>
                    <a:pt x="119773" y="683892"/>
                  </a:cubicBezTo>
                  <a:cubicBezTo>
                    <a:pt x="49698" y="718746"/>
                    <a:pt x="-6070" y="744428"/>
                    <a:pt x="351" y="653990"/>
                  </a:cubicBezTo>
                  <a:cubicBezTo>
                    <a:pt x="7872" y="547959"/>
                    <a:pt x="151876" y="464675"/>
                    <a:pt x="151876" y="464675"/>
                  </a:cubicBezTo>
                  <a:cubicBezTo>
                    <a:pt x="-3685" y="478067"/>
                    <a:pt x="-41291" y="405790"/>
                    <a:pt x="82717" y="325808"/>
                  </a:cubicBezTo>
                  <a:cubicBezTo>
                    <a:pt x="206726" y="245826"/>
                    <a:pt x="401728" y="261052"/>
                    <a:pt x="475105" y="286734"/>
                  </a:cubicBezTo>
                  <a:cubicBezTo>
                    <a:pt x="534174" y="310875"/>
                    <a:pt x="591061" y="340025"/>
                    <a:pt x="645158" y="373871"/>
                  </a:cubicBezTo>
                  <a:cubicBezTo>
                    <a:pt x="645158" y="373871"/>
                    <a:pt x="1136239" y="419548"/>
                    <a:pt x="1555960" y="39451"/>
                  </a:cubicBezTo>
                  <a:cubicBezTo>
                    <a:pt x="1687673" y="-79971"/>
                    <a:pt x="2273228" y="90815"/>
                    <a:pt x="2273228" y="282882"/>
                  </a:cubicBezTo>
                  <a:cubicBezTo>
                    <a:pt x="2272861" y="510353"/>
                    <a:pt x="1740872" y="811385"/>
                    <a:pt x="812093" y="884763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3736755" y="5294136"/>
              <a:ext cx="155377" cy="123641"/>
            </a:xfrm>
            <a:custGeom>
              <a:avLst/>
              <a:gdLst>
                <a:gd name="connsiteX0" fmla="*/ -153 w 155377"/>
                <a:gd name="connsiteY0" fmla="*/ 123475 h 123641"/>
                <a:gd name="connsiteX1" fmla="*/ 155224 w 155377"/>
                <a:gd name="connsiteY1" fmla="*/ -166 h 12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377" h="123641">
                  <a:moveTo>
                    <a:pt x="-153" y="123475"/>
                  </a:moveTo>
                  <a:cubicBezTo>
                    <a:pt x="-153" y="123475"/>
                    <a:pt x="64970" y="36339"/>
                    <a:pt x="155224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3845354" y="5394296"/>
              <a:ext cx="124558" cy="131346"/>
            </a:xfrm>
            <a:custGeom>
              <a:avLst/>
              <a:gdLst>
                <a:gd name="connsiteX0" fmla="*/ -153 w 124558"/>
                <a:gd name="connsiteY0" fmla="*/ 131180 h 131346"/>
                <a:gd name="connsiteX1" fmla="*/ 124406 w 124558"/>
                <a:gd name="connsiteY1" fmla="*/ -166 h 13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58" h="131346">
                  <a:moveTo>
                    <a:pt x="-153" y="131180"/>
                  </a:moveTo>
                  <a:cubicBezTo>
                    <a:pt x="-153" y="131180"/>
                    <a:pt x="40389" y="34138"/>
                    <a:pt x="124406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3768858" y="5142060"/>
              <a:ext cx="151158" cy="56501"/>
            </a:xfrm>
            <a:custGeom>
              <a:avLst/>
              <a:gdLst>
                <a:gd name="connsiteX0" fmla="*/ -153 w 151158"/>
                <a:gd name="connsiteY0" fmla="*/ 56335 h 56501"/>
                <a:gd name="connsiteX1" fmla="*/ 151005 w 151158"/>
                <a:gd name="connsiteY1" fmla="*/ -166 h 5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58" h="56501">
                  <a:moveTo>
                    <a:pt x="-153" y="56335"/>
                  </a:moveTo>
                  <a:cubicBezTo>
                    <a:pt x="-153" y="56335"/>
                    <a:pt x="48276" y="12125"/>
                    <a:pt x="151005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2183469" y="5624152"/>
              <a:ext cx="1351130" cy="332895"/>
            </a:xfrm>
            <a:custGeom>
              <a:avLst/>
              <a:gdLst>
                <a:gd name="connsiteX0" fmla="*/ 111994 w 1351130"/>
                <a:gd name="connsiteY0" fmla="*/ 201 h 332895"/>
                <a:gd name="connsiteX1" fmla="*/ 17336 w 1351130"/>
                <a:gd name="connsiteY1" fmla="*/ 321045 h 332895"/>
                <a:gd name="connsiteX2" fmla="*/ 952903 w 1351130"/>
                <a:gd name="connsiteY2" fmla="*/ 109900 h 332895"/>
                <a:gd name="connsiteX3" fmla="*/ 1350977 w 1351130"/>
                <a:gd name="connsiteY3" fmla="*/ -166 h 3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30" h="332895">
                  <a:moveTo>
                    <a:pt x="111994" y="201"/>
                  </a:moveTo>
                  <a:cubicBezTo>
                    <a:pt x="111994" y="201"/>
                    <a:pt x="-53106" y="250969"/>
                    <a:pt x="17336" y="321045"/>
                  </a:cubicBezTo>
                  <a:cubicBezTo>
                    <a:pt x="87779" y="391121"/>
                    <a:pt x="616833" y="123659"/>
                    <a:pt x="952903" y="109900"/>
                  </a:cubicBezTo>
                  <a:cubicBezTo>
                    <a:pt x="1288974" y="96142"/>
                    <a:pt x="1350977" y="-166"/>
                    <a:pt x="1350977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2183469" y="5624152"/>
              <a:ext cx="1351130" cy="332895"/>
            </a:xfrm>
            <a:custGeom>
              <a:avLst/>
              <a:gdLst>
                <a:gd name="connsiteX0" fmla="*/ 111994 w 1351130"/>
                <a:gd name="connsiteY0" fmla="*/ 201 h 332895"/>
                <a:gd name="connsiteX1" fmla="*/ 17336 w 1351130"/>
                <a:gd name="connsiteY1" fmla="*/ 321045 h 332895"/>
                <a:gd name="connsiteX2" fmla="*/ 952903 w 1351130"/>
                <a:gd name="connsiteY2" fmla="*/ 109900 h 332895"/>
                <a:gd name="connsiteX3" fmla="*/ 1350977 w 1351130"/>
                <a:gd name="connsiteY3" fmla="*/ -166 h 3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30" h="332895">
                  <a:moveTo>
                    <a:pt x="111994" y="201"/>
                  </a:moveTo>
                  <a:cubicBezTo>
                    <a:pt x="111994" y="201"/>
                    <a:pt x="-53106" y="250969"/>
                    <a:pt x="17336" y="321045"/>
                  </a:cubicBezTo>
                  <a:cubicBezTo>
                    <a:pt x="87779" y="391121"/>
                    <a:pt x="616833" y="123659"/>
                    <a:pt x="952903" y="109900"/>
                  </a:cubicBezTo>
                  <a:cubicBezTo>
                    <a:pt x="1288974" y="96142"/>
                    <a:pt x="1350977" y="-166"/>
                    <a:pt x="1350977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929185" y="1763564"/>
              <a:ext cx="1751712" cy="2460795"/>
            </a:xfrm>
            <a:custGeom>
              <a:avLst/>
              <a:gdLst>
                <a:gd name="connsiteX0" fmla="*/ 1585127 w 1751712"/>
                <a:gd name="connsiteY0" fmla="*/ 214831 h 2460795"/>
                <a:gd name="connsiteX1" fmla="*/ 1579440 w 1751712"/>
                <a:gd name="connsiteY1" fmla="*/ 549066 h 2460795"/>
                <a:gd name="connsiteX2" fmla="*/ 1429382 w 1751712"/>
                <a:gd name="connsiteY2" fmla="*/ 685916 h 2460795"/>
                <a:gd name="connsiteX3" fmla="*/ 777604 w 1751712"/>
                <a:gd name="connsiteY3" fmla="*/ 2130541 h 2460795"/>
                <a:gd name="connsiteX4" fmla="*/ 777604 w 1751712"/>
                <a:gd name="connsiteY4" fmla="*/ 2130541 h 2460795"/>
                <a:gd name="connsiteX5" fmla="*/ 21813 w 1751712"/>
                <a:gd name="connsiteY5" fmla="*/ 2080828 h 2460795"/>
                <a:gd name="connsiteX6" fmla="*/ 37406 w 1751712"/>
                <a:gd name="connsiteY6" fmla="*/ 2047807 h 2460795"/>
                <a:gd name="connsiteX7" fmla="*/ 913353 w 1751712"/>
                <a:gd name="connsiteY7" fmla="*/ 478807 h 2460795"/>
                <a:gd name="connsiteX8" fmla="*/ 1037178 w 1751712"/>
                <a:gd name="connsiteY8" fmla="*/ 86236 h 2460795"/>
                <a:gd name="connsiteX9" fmla="*/ 1508631 w 1751712"/>
                <a:gd name="connsiteY9" fmla="*/ -166 h 2460795"/>
                <a:gd name="connsiteX10" fmla="*/ 1585127 w 1751712"/>
                <a:gd name="connsiteY10" fmla="*/ 214831 h 246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712" h="2460795">
                  <a:moveTo>
                    <a:pt x="1585127" y="214831"/>
                  </a:moveTo>
                  <a:cubicBezTo>
                    <a:pt x="1583843" y="449823"/>
                    <a:pt x="1636858" y="472937"/>
                    <a:pt x="1579440" y="549066"/>
                  </a:cubicBezTo>
                  <a:cubicBezTo>
                    <a:pt x="1536404" y="601788"/>
                    <a:pt x="1485847" y="647906"/>
                    <a:pt x="1429382" y="685916"/>
                  </a:cubicBezTo>
                  <a:cubicBezTo>
                    <a:pt x="1294367" y="826434"/>
                    <a:pt x="777604" y="2130541"/>
                    <a:pt x="777604" y="2130541"/>
                  </a:cubicBezTo>
                  <a:lnTo>
                    <a:pt x="777604" y="2130541"/>
                  </a:lnTo>
                  <a:cubicBezTo>
                    <a:pt x="354581" y="2723433"/>
                    <a:pt x="-106965" y="2398186"/>
                    <a:pt x="21813" y="2080828"/>
                  </a:cubicBezTo>
                  <a:cubicBezTo>
                    <a:pt x="26399" y="2069545"/>
                    <a:pt x="31609" y="2058521"/>
                    <a:pt x="37406" y="2047807"/>
                  </a:cubicBezTo>
                  <a:cubicBezTo>
                    <a:pt x="174623" y="1790985"/>
                    <a:pt x="913353" y="478807"/>
                    <a:pt x="913353" y="478807"/>
                  </a:cubicBezTo>
                  <a:cubicBezTo>
                    <a:pt x="905465" y="341774"/>
                    <a:pt x="990950" y="137600"/>
                    <a:pt x="1037178" y="86236"/>
                  </a:cubicBezTo>
                  <a:cubicBezTo>
                    <a:pt x="1083406" y="34872"/>
                    <a:pt x="1226310" y="17"/>
                    <a:pt x="1508631" y="-166"/>
                  </a:cubicBezTo>
                  <a:cubicBezTo>
                    <a:pt x="1884691" y="-166"/>
                    <a:pt x="1753529" y="179059"/>
                    <a:pt x="1585127" y="214831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928451" y="3844741"/>
              <a:ext cx="777757" cy="379802"/>
            </a:xfrm>
            <a:custGeom>
              <a:avLst/>
              <a:gdLst>
                <a:gd name="connsiteX0" fmla="*/ 777604 w 777757"/>
                <a:gd name="connsiteY0" fmla="*/ 49547 h 379802"/>
                <a:gd name="connsiteX1" fmla="*/ 21813 w 777757"/>
                <a:gd name="connsiteY1" fmla="*/ -166 h 379802"/>
                <a:gd name="connsiteX2" fmla="*/ 777604 w 777757"/>
                <a:gd name="connsiteY2" fmla="*/ 49547 h 37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7757" h="379802">
                  <a:moveTo>
                    <a:pt x="777604" y="49547"/>
                  </a:moveTo>
                  <a:cubicBezTo>
                    <a:pt x="354581" y="642440"/>
                    <a:pt x="-106965" y="317193"/>
                    <a:pt x="21813" y="-166"/>
                  </a:cubicBezTo>
                  <a:cubicBezTo>
                    <a:pt x="112802" y="411850"/>
                    <a:pt x="764580" y="56518"/>
                    <a:pt x="777604" y="4954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928565" y="1763466"/>
              <a:ext cx="1754386" cy="2460802"/>
            </a:xfrm>
            <a:custGeom>
              <a:avLst/>
              <a:gdLst>
                <a:gd name="connsiteX0" fmla="*/ 1508517 w 1754386"/>
                <a:gd name="connsiteY0" fmla="*/ -68 h 2460802"/>
                <a:gd name="connsiteX1" fmla="*/ 1037065 w 1754386"/>
                <a:gd name="connsiteY1" fmla="*/ 86517 h 2460802"/>
                <a:gd name="connsiteX2" fmla="*/ 913240 w 1754386"/>
                <a:gd name="connsiteY2" fmla="*/ 479088 h 2460802"/>
                <a:gd name="connsiteX3" fmla="*/ 37293 w 1754386"/>
                <a:gd name="connsiteY3" fmla="*/ 2047905 h 2460802"/>
                <a:gd name="connsiteX4" fmla="*/ 21700 w 1754386"/>
                <a:gd name="connsiteY4" fmla="*/ 2081109 h 2460802"/>
                <a:gd name="connsiteX5" fmla="*/ 777674 w 1754386"/>
                <a:gd name="connsiteY5" fmla="*/ 2130639 h 2460802"/>
                <a:gd name="connsiteX6" fmla="*/ 1429453 w 1754386"/>
                <a:gd name="connsiteY6" fmla="*/ 686014 h 2460802"/>
                <a:gd name="connsiteX7" fmla="*/ 1579694 w 1754386"/>
                <a:gd name="connsiteY7" fmla="*/ 549164 h 2460802"/>
                <a:gd name="connsiteX8" fmla="*/ 1584280 w 1754386"/>
                <a:gd name="connsiteY8" fmla="*/ 154025 h 2460802"/>
                <a:gd name="connsiteX9" fmla="*/ 1585197 w 1754386"/>
                <a:gd name="connsiteY9" fmla="*/ 214929 h 2460802"/>
                <a:gd name="connsiteX10" fmla="*/ 1508517 w 1754386"/>
                <a:gd name="connsiteY10" fmla="*/ -68 h 24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4386" h="2460802">
                  <a:moveTo>
                    <a:pt x="1508517" y="-68"/>
                  </a:moveTo>
                  <a:cubicBezTo>
                    <a:pt x="1226196" y="3784"/>
                    <a:pt x="1083110" y="35336"/>
                    <a:pt x="1037065" y="86517"/>
                  </a:cubicBezTo>
                  <a:cubicBezTo>
                    <a:pt x="991020" y="137698"/>
                    <a:pt x="905352" y="342055"/>
                    <a:pt x="913240" y="479088"/>
                  </a:cubicBezTo>
                  <a:cubicBezTo>
                    <a:pt x="913240" y="479088"/>
                    <a:pt x="174509" y="1791267"/>
                    <a:pt x="37293" y="2047905"/>
                  </a:cubicBezTo>
                  <a:cubicBezTo>
                    <a:pt x="31422" y="2058912"/>
                    <a:pt x="26286" y="2070102"/>
                    <a:pt x="21700" y="2081109"/>
                  </a:cubicBezTo>
                  <a:cubicBezTo>
                    <a:pt x="-106711" y="2398468"/>
                    <a:pt x="354835" y="2723164"/>
                    <a:pt x="777674" y="2130639"/>
                  </a:cubicBezTo>
                  <a:cubicBezTo>
                    <a:pt x="777674" y="2130639"/>
                    <a:pt x="1294437" y="826532"/>
                    <a:pt x="1429453" y="686014"/>
                  </a:cubicBezTo>
                  <a:cubicBezTo>
                    <a:pt x="1485953" y="647986"/>
                    <a:pt x="1536566" y="601868"/>
                    <a:pt x="1579694" y="549164"/>
                  </a:cubicBezTo>
                  <a:cubicBezTo>
                    <a:pt x="1637112" y="473218"/>
                    <a:pt x="1582996" y="389201"/>
                    <a:pt x="1584280" y="154025"/>
                  </a:cubicBezTo>
                  <a:lnTo>
                    <a:pt x="1585197" y="214929"/>
                  </a:lnTo>
                  <a:cubicBezTo>
                    <a:pt x="1797442" y="152924"/>
                    <a:pt x="1848990" y="-4654"/>
                    <a:pt x="1508517" y="-68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2064109" y="2016717"/>
              <a:ext cx="75762" cy="80898"/>
            </a:xfrm>
            <a:custGeom>
              <a:avLst/>
              <a:gdLst>
                <a:gd name="connsiteX0" fmla="*/ -153 w 75762"/>
                <a:gd name="connsiteY0" fmla="*/ -166 h 80898"/>
                <a:gd name="connsiteX1" fmla="*/ 75610 w 75762"/>
                <a:gd name="connsiteY1" fmla="*/ 80732 h 8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62" h="80898">
                  <a:moveTo>
                    <a:pt x="-153" y="-166"/>
                  </a:moveTo>
                  <a:cubicBezTo>
                    <a:pt x="28244" y="23681"/>
                    <a:pt x="53688" y="50831"/>
                    <a:pt x="75610" y="8073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2070942" y="1929948"/>
              <a:ext cx="172118" cy="275920"/>
            </a:xfrm>
            <a:custGeom>
              <a:avLst/>
              <a:gdLst>
                <a:gd name="connsiteX0" fmla="*/ 30803 w 172118"/>
                <a:gd name="connsiteY0" fmla="*/ 127144 h 275920"/>
                <a:gd name="connsiteX1" fmla="*/ 12459 w 172118"/>
                <a:gd name="connsiteY1" fmla="*/ 201623 h 275920"/>
                <a:gd name="connsiteX2" fmla="*/ 161049 w 172118"/>
                <a:gd name="connsiteY2" fmla="*/ 256656 h 275920"/>
                <a:gd name="connsiteX3" fmla="*/ 86571 w 172118"/>
                <a:gd name="connsiteY3" fmla="*/ -166 h 27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118" h="275920">
                  <a:moveTo>
                    <a:pt x="30803" y="127144"/>
                  </a:moveTo>
                  <a:cubicBezTo>
                    <a:pt x="30803" y="127144"/>
                    <a:pt x="-24230" y="139985"/>
                    <a:pt x="12459" y="201623"/>
                  </a:cubicBezTo>
                  <a:cubicBezTo>
                    <a:pt x="49148" y="263260"/>
                    <a:pt x="132432" y="300499"/>
                    <a:pt x="161049" y="256656"/>
                  </a:cubicBezTo>
                  <a:cubicBezTo>
                    <a:pt x="189666" y="212813"/>
                    <a:pt x="161049" y="73211"/>
                    <a:pt x="86571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2245352" y="1909402"/>
              <a:ext cx="100715" cy="239920"/>
            </a:xfrm>
            <a:custGeom>
              <a:avLst/>
              <a:gdLst>
                <a:gd name="connsiteX0" fmla="*/ -153 w 100715"/>
                <a:gd name="connsiteY0" fmla="*/ 219600 h 239920"/>
                <a:gd name="connsiteX1" fmla="*/ 85516 w 100715"/>
                <a:gd name="connsiteY1" fmla="*/ 209694 h 239920"/>
                <a:gd name="connsiteX2" fmla="*/ 35068 w 100715"/>
                <a:gd name="connsiteY2" fmla="*/ -166 h 23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15" h="239920">
                  <a:moveTo>
                    <a:pt x="-153" y="219600"/>
                  </a:moveTo>
                  <a:cubicBezTo>
                    <a:pt x="-153" y="219600"/>
                    <a:pt x="59833" y="270965"/>
                    <a:pt x="85516" y="209694"/>
                  </a:cubicBezTo>
                  <a:cubicBezTo>
                    <a:pt x="117692" y="136353"/>
                    <a:pt x="97073" y="50538"/>
                    <a:pt x="35068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2100614" y="1829543"/>
              <a:ext cx="333309" cy="298017"/>
            </a:xfrm>
            <a:custGeom>
              <a:avLst/>
              <a:gdLst>
                <a:gd name="connsiteX0" fmla="*/ -153 w 333309"/>
                <a:gd name="connsiteY0" fmla="*/ 36217 h 298017"/>
                <a:gd name="connsiteX1" fmla="*/ 143117 w 333309"/>
                <a:gd name="connsiteY1" fmla="*/ 2830 h 298017"/>
                <a:gd name="connsiteX2" fmla="*/ 332065 w 333309"/>
                <a:gd name="connsiteY2" fmla="*/ 171599 h 298017"/>
                <a:gd name="connsiteX3" fmla="*/ 238692 w 333309"/>
                <a:gd name="connsiteY3" fmla="*/ 265156 h 2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09" h="298017">
                  <a:moveTo>
                    <a:pt x="-153" y="36217"/>
                  </a:moveTo>
                  <a:cubicBezTo>
                    <a:pt x="-153" y="36217"/>
                    <a:pt x="97256" y="10718"/>
                    <a:pt x="143117" y="2830"/>
                  </a:cubicBezTo>
                  <a:cubicBezTo>
                    <a:pt x="231170" y="-12029"/>
                    <a:pt x="321608" y="25944"/>
                    <a:pt x="332065" y="171599"/>
                  </a:cubicBezTo>
                  <a:cubicBezTo>
                    <a:pt x="341054" y="295057"/>
                    <a:pt x="293175" y="331562"/>
                    <a:pt x="238692" y="26515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2264362" y="2125278"/>
              <a:ext cx="113069" cy="117443"/>
            </a:xfrm>
            <a:custGeom>
              <a:avLst/>
              <a:gdLst>
                <a:gd name="connsiteX0" fmla="*/ 99 w 113069"/>
                <a:gd name="connsiteY0" fmla="*/ 117277 h 117443"/>
                <a:gd name="connsiteX1" fmla="*/ 102534 w 113069"/>
                <a:gd name="connsiteY1" fmla="*/ 74 h 117443"/>
                <a:gd name="connsiteX2" fmla="*/ 112917 w 113069"/>
                <a:gd name="connsiteY2" fmla="*/ -128 h 1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069" h="117443">
                  <a:moveTo>
                    <a:pt x="99" y="117277"/>
                  </a:moveTo>
                  <a:cubicBezTo>
                    <a:pt x="-3974" y="56630"/>
                    <a:pt x="41887" y="4147"/>
                    <a:pt x="102534" y="74"/>
                  </a:cubicBezTo>
                  <a:cubicBezTo>
                    <a:pt x="106001" y="-146"/>
                    <a:pt x="109450" y="-220"/>
                    <a:pt x="112917" y="-128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2661221" y="1793868"/>
              <a:ext cx="68387" cy="57199"/>
            </a:xfrm>
            <a:custGeom>
              <a:avLst/>
              <a:gdLst>
                <a:gd name="connsiteX0" fmla="*/ 10854 w 68387"/>
                <a:gd name="connsiteY0" fmla="*/ 34469 h 57199"/>
                <a:gd name="connsiteX1" fmla="*/ -153 w 68387"/>
                <a:gd name="connsiteY1" fmla="*/ 12456 h 57199"/>
                <a:gd name="connsiteX2" fmla="*/ 66804 w 68387"/>
                <a:gd name="connsiteY2" fmla="*/ 7319 h 57199"/>
                <a:gd name="connsiteX3" fmla="*/ 21677 w 68387"/>
                <a:gd name="connsiteY3" fmla="*/ 57033 h 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387" h="57199">
                  <a:moveTo>
                    <a:pt x="10854" y="34469"/>
                  </a:moveTo>
                  <a:lnTo>
                    <a:pt x="-153" y="12456"/>
                  </a:lnTo>
                  <a:cubicBezTo>
                    <a:pt x="-153" y="12456"/>
                    <a:pt x="57265" y="-12126"/>
                    <a:pt x="66804" y="7319"/>
                  </a:cubicBezTo>
                  <a:cubicBezTo>
                    <a:pt x="77811" y="29700"/>
                    <a:pt x="21677" y="57033"/>
                    <a:pt x="21677" y="57033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2442616" y="1822449"/>
              <a:ext cx="95164" cy="188764"/>
            </a:xfrm>
            <a:custGeom>
              <a:avLst/>
              <a:gdLst>
                <a:gd name="connsiteX0" fmla="*/ 2721 w 95164"/>
                <a:gd name="connsiteY0" fmla="*/ -166 h 188764"/>
                <a:gd name="connsiteX1" fmla="*/ 94444 w 95164"/>
                <a:gd name="connsiteY1" fmla="*/ 188598 h 188764"/>
                <a:gd name="connsiteX2" fmla="*/ 2721 w 95164"/>
                <a:gd name="connsiteY2" fmla="*/ -166 h 18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164" h="188764">
                  <a:moveTo>
                    <a:pt x="2721" y="-166"/>
                  </a:moveTo>
                  <a:cubicBezTo>
                    <a:pt x="2721" y="-166"/>
                    <a:pt x="103432" y="36523"/>
                    <a:pt x="94444" y="188598"/>
                  </a:cubicBezTo>
                  <a:cubicBezTo>
                    <a:pt x="25982" y="152404"/>
                    <a:pt x="-11129" y="76018"/>
                    <a:pt x="2721" y="-166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2375597" y="1794382"/>
              <a:ext cx="324293" cy="262142"/>
            </a:xfrm>
            <a:custGeom>
              <a:avLst/>
              <a:gdLst>
                <a:gd name="connsiteX0" fmla="*/ 323810 w 324293"/>
                <a:gd name="connsiteY0" fmla="*/ 46979 h 262142"/>
                <a:gd name="connsiteX1" fmla="*/ 323810 w 324293"/>
                <a:gd name="connsiteY1" fmla="*/ 56151 h 262142"/>
                <a:gd name="connsiteX2" fmla="*/ 201269 w 324293"/>
                <a:gd name="connsiteY2" fmla="*/ 183095 h 262142"/>
                <a:gd name="connsiteX3" fmla="*/ 162746 w 324293"/>
                <a:gd name="connsiteY3" fmla="*/ 207676 h 262142"/>
                <a:gd name="connsiteX4" fmla="*/ 156142 w 324293"/>
                <a:gd name="connsiteY4" fmla="*/ 211162 h 262142"/>
                <a:gd name="connsiteX5" fmla="*/ 153757 w 324293"/>
                <a:gd name="connsiteY5" fmla="*/ 212446 h 262142"/>
                <a:gd name="connsiteX6" fmla="*/ 57632 w 324293"/>
                <a:gd name="connsiteY6" fmla="*/ 261976 h 262142"/>
                <a:gd name="connsiteX7" fmla="*/ 57632 w 324293"/>
                <a:gd name="connsiteY7" fmla="*/ 206943 h 262142"/>
                <a:gd name="connsiteX8" fmla="*/ -153 w 324293"/>
                <a:gd name="connsiteY8" fmla="*/ 68625 h 262142"/>
                <a:gd name="connsiteX9" fmla="*/ 68088 w 324293"/>
                <a:gd name="connsiteY9" fmla="*/ 37623 h 262142"/>
                <a:gd name="connsiteX10" fmla="*/ 70473 w 324293"/>
                <a:gd name="connsiteY10" fmla="*/ 36523 h 262142"/>
                <a:gd name="connsiteX11" fmla="*/ 79645 w 324293"/>
                <a:gd name="connsiteY11" fmla="*/ 32670 h 262142"/>
                <a:gd name="connsiteX12" fmla="*/ 120370 w 324293"/>
                <a:gd name="connsiteY12" fmla="*/ 18178 h 262142"/>
                <a:gd name="connsiteX13" fmla="*/ 295927 w 324293"/>
                <a:gd name="connsiteY13" fmla="*/ -166 h 262142"/>
                <a:gd name="connsiteX14" fmla="*/ 304549 w 324293"/>
                <a:gd name="connsiteY14" fmla="*/ 5337 h 262142"/>
                <a:gd name="connsiteX15" fmla="*/ 308217 w 324293"/>
                <a:gd name="connsiteY15" fmla="*/ 8823 h 262142"/>
                <a:gd name="connsiteX16" fmla="*/ 317940 w 324293"/>
                <a:gd name="connsiteY16" fmla="*/ 24232 h 262142"/>
                <a:gd name="connsiteX17" fmla="*/ 323810 w 324293"/>
                <a:gd name="connsiteY17" fmla="*/ 46979 h 26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293" h="262142">
                  <a:moveTo>
                    <a:pt x="323810" y="46979"/>
                  </a:moveTo>
                  <a:cubicBezTo>
                    <a:pt x="324251" y="50024"/>
                    <a:pt x="324251" y="53106"/>
                    <a:pt x="323810" y="56151"/>
                  </a:cubicBezTo>
                  <a:cubicBezTo>
                    <a:pt x="323810" y="56151"/>
                    <a:pt x="254284" y="134849"/>
                    <a:pt x="201269" y="183095"/>
                  </a:cubicBezTo>
                  <a:cubicBezTo>
                    <a:pt x="189107" y="192304"/>
                    <a:pt x="176229" y="200522"/>
                    <a:pt x="162746" y="207676"/>
                  </a:cubicBezTo>
                  <a:lnTo>
                    <a:pt x="156142" y="211162"/>
                  </a:lnTo>
                  <a:lnTo>
                    <a:pt x="153757" y="212446"/>
                  </a:lnTo>
                  <a:cubicBezTo>
                    <a:pt x="128992" y="226204"/>
                    <a:pt x="95972" y="243081"/>
                    <a:pt x="57632" y="261976"/>
                  </a:cubicBezTo>
                  <a:cubicBezTo>
                    <a:pt x="59191" y="243668"/>
                    <a:pt x="59191" y="225250"/>
                    <a:pt x="57632" y="206943"/>
                  </a:cubicBezTo>
                  <a:cubicBezTo>
                    <a:pt x="52863" y="139618"/>
                    <a:pt x="30849" y="95408"/>
                    <a:pt x="-153" y="68625"/>
                  </a:cubicBezTo>
                  <a:cubicBezTo>
                    <a:pt x="26080" y="56335"/>
                    <a:pt x="49194" y="45695"/>
                    <a:pt x="68088" y="37623"/>
                  </a:cubicBezTo>
                  <a:cubicBezTo>
                    <a:pt x="68951" y="37403"/>
                    <a:pt x="69758" y="37036"/>
                    <a:pt x="70473" y="36523"/>
                  </a:cubicBezTo>
                  <a:lnTo>
                    <a:pt x="79645" y="32670"/>
                  </a:lnTo>
                  <a:cubicBezTo>
                    <a:pt x="92798" y="26708"/>
                    <a:pt x="106410" y="21865"/>
                    <a:pt x="120370" y="18178"/>
                  </a:cubicBezTo>
                  <a:cubicBezTo>
                    <a:pt x="191180" y="6071"/>
                    <a:pt x="295927" y="-166"/>
                    <a:pt x="295927" y="-166"/>
                  </a:cubicBezTo>
                  <a:cubicBezTo>
                    <a:pt x="299008" y="1320"/>
                    <a:pt x="301907" y="3172"/>
                    <a:pt x="304549" y="5337"/>
                  </a:cubicBezTo>
                  <a:cubicBezTo>
                    <a:pt x="305851" y="6401"/>
                    <a:pt x="307080" y="7575"/>
                    <a:pt x="308217" y="8823"/>
                  </a:cubicBezTo>
                  <a:cubicBezTo>
                    <a:pt x="312400" y="13299"/>
                    <a:pt x="315702" y="18527"/>
                    <a:pt x="317940" y="24232"/>
                  </a:cubicBezTo>
                  <a:cubicBezTo>
                    <a:pt x="321278" y="31386"/>
                    <a:pt x="323278" y="39091"/>
                    <a:pt x="323810" y="46979"/>
                  </a:cubicBezTo>
                  <a:close/>
                </a:path>
              </a:pathLst>
            </a:custGeom>
            <a:solidFill>
              <a:srgbClr val="FFA1B1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2375597" y="1794382"/>
              <a:ext cx="324293" cy="262142"/>
            </a:xfrm>
            <a:custGeom>
              <a:avLst/>
              <a:gdLst>
                <a:gd name="connsiteX0" fmla="*/ 323810 w 324293"/>
                <a:gd name="connsiteY0" fmla="*/ 46979 h 262142"/>
                <a:gd name="connsiteX1" fmla="*/ 323810 w 324293"/>
                <a:gd name="connsiteY1" fmla="*/ 56151 h 262142"/>
                <a:gd name="connsiteX2" fmla="*/ 201269 w 324293"/>
                <a:gd name="connsiteY2" fmla="*/ 183095 h 262142"/>
                <a:gd name="connsiteX3" fmla="*/ 162746 w 324293"/>
                <a:gd name="connsiteY3" fmla="*/ 207676 h 262142"/>
                <a:gd name="connsiteX4" fmla="*/ 156142 w 324293"/>
                <a:gd name="connsiteY4" fmla="*/ 211162 h 262142"/>
                <a:gd name="connsiteX5" fmla="*/ 153757 w 324293"/>
                <a:gd name="connsiteY5" fmla="*/ 212446 h 262142"/>
                <a:gd name="connsiteX6" fmla="*/ 57632 w 324293"/>
                <a:gd name="connsiteY6" fmla="*/ 261976 h 262142"/>
                <a:gd name="connsiteX7" fmla="*/ 57632 w 324293"/>
                <a:gd name="connsiteY7" fmla="*/ 206943 h 262142"/>
                <a:gd name="connsiteX8" fmla="*/ -153 w 324293"/>
                <a:gd name="connsiteY8" fmla="*/ 68625 h 262142"/>
                <a:gd name="connsiteX9" fmla="*/ 68088 w 324293"/>
                <a:gd name="connsiteY9" fmla="*/ 37623 h 262142"/>
                <a:gd name="connsiteX10" fmla="*/ 70473 w 324293"/>
                <a:gd name="connsiteY10" fmla="*/ 36523 h 262142"/>
                <a:gd name="connsiteX11" fmla="*/ 79645 w 324293"/>
                <a:gd name="connsiteY11" fmla="*/ 32670 h 262142"/>
                <a:gd name="connsiteX12" fmla="*/ 120370 w 324293"/>
                <a:gd name="connsiteY12" fmla="*/ 18178 h 262142"/>
                <a:gd name="connsiteX13" fmla="*/ 295927 w 324293"/>
                <a:gd name="connsiteY13" fmla="*/ -166 h 262142"/>
                <a:gd name="connsiteX14" fmla="*/ 304549 w 324293"/>
                <a:gd name="connsiteY14" fmla="*/ 5337 h 262142"/>
                <a:gd name="connsiteX15" fmla="*/ 308217 w 324293"/>
                <a:gd name="connsiteY15" fmla="*/ 8823 h 262142"/>
                <a:gd name="connsiteX16" fmla="*/ 317940 w 324293"/>
                <a:gd name="connsiteY16" fmla="*/ 24232 h 262142"/>
                <a:gd name="connsiteX17" fmla="*/ 323810 w 324293"/>
                <a:gd name="connsiteY17" fmla="*/ 46979 h 26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293" h="262142">
                  <a:moveTo>
                    <a:pt x="323810" y="46979"/>
                  </a:moveTo>
                  <a:cubicBezTo>
                    <a:pt x="324251" y="50024"/>
                    <a:pt x="324251" y="53106"/>
                    <a:pt x="323810" y="56151"/>
                  </a:cubicBezTo>
                  <a:cubicBezTo>
                    <a:pt x="323810" y="56151"/>
                    <a:pt x="254284" y="134849"/>
                    <a:pt x="201269" y="183095"/>
                  </a:cubicBezTo>
                  <a:cubicBezTo>
                    <a:pt x="189107" y="192304"/>
                    <a:pt x="176229" y="200522"/>
                    <a:pt x="162746" y="207676"/>
                  </a:cubicBezTo>
                  <a:lnTo>
                    <a:pt x="156142" y="211162"/>
                  </a:lnTo>
                  <a:lnTo>
                    <a:pt x="153757" y="212446"/>
                  </a:lnTo>
                  <a:cubicBezTo>
                    <a:pt x="128992" y="226204"/>
                    <a:pt x="95972" y="243081"/>
                    <a:pt x="57632" y="261976"/>
                  </a:cubicBezTo>
                  <a:cubicBezTo>
                    <a:pt x="59191" y="243668"/>
                    <a:pt x="59191" y="225250"/>
                    <a:pt x="57632" y="206943"/>
                  </a:cubicBezTo>
                  <a:cubicBezTo>
                    <a:pt x="52863" y="139618"/>
                    <a:pt x="30849" y="95408"/>
                    <a:pt x="-153" y="68625"/>
                  </a:cubicBezTo>
                  <a:cubicBezTo>
                    <a:pt x="26080" y="56335"/>
                    <a:pt x="49194" y="45695"/>
                    <a:pt x="68088" y="37623"/>
                  </a:cubicBezTo>
                  <a:cubicBezTo>
                    <a:pt x="68951" y="37403"/>
                    <a:pt x="69758" y="37036"/>
                    <a:pt x="70473" y="36523"/>
                  </a:cubicBezTo>
                  <a:lnTo>
                    <a:pt x="79645" y="32670"/>
                  </a:lnTo>
                  <a:cubicBezTo>
                    <a:pt x="92798" y="26708"/>
                    <a:pt x="106410" y="21865"/>
                    <a:pt x="120370" y="18178"/>
                  </a:cubicBezTo>
                  <a:cubicBezTo>
                    <a:pt x="191180" y="6071"/>
                    <a:pt x="295927" y="-166"/>
                    <a:pt x="295927" y="-166"/>
                  </a:cubicBezTo>
                  <a:cubicBezTo>
                    <a:pt x="299008" y="1320"/>
                    <a:pt x="301907" y="3172"/>
                    <a:pt x="304549" y="5337"/>
                  </a:cubicBezTo>
                  <a:cubicBezTo>
                    <a:pt x="305851" y="6401"/>
                    <a:pt x="307080" y="7575"/>
                    <a:pt x="308217" y="8823"/>
                  </a:cubicBezTo>
                  <a:cubicBezTo>
                    <a:pt x="312400" y="13299"/>
                    <a:pt x="315702" y="18527"/>
                    <a:pt x="317940" y="24232"/>
                  </a:cubicBezTo>
                  <a:cubicBezTo>
                    <a:pt x="321278" y="31386"/>
                    <a:pt x="323278" y="39091"/>
                    <a:pt x="323810" y="46979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2370461" y="1822449"/>
              <a:ext cx="166384" cy="240862"/>
            </a:xfrm>
            <a:custGeom>
              <a:avLst/>
              <a:gdLst>
                <a:gd name="connsiteX0" fmla="*/ 62218 w 166384"/>
                <a:gd name="connsiteY0" fmla="*/ 178692 h 240862"/>
                <a:gd name="connsiteX1" fmla="*/ 4433 w 166384"/>
                <a:gd name="connsiteY1" fmla="*/ 40375 h 240862"/>
                <a:gd name="connsiteX2" fmla="*/ -153 w 166384"/>
                <a:gd name="connsiteY2" fmla="*/ 36523 h 240862"/>
                <a:gd name="connsiteX3" fmla="*/ 74692 w 166384"/>
                <a:gd name="connsiteY3" fmla="*/ -166 h 240862"/>
                <a:gd name="connsiteX4" fmla="*/ 74692 w 166384"/>
                <a:gd name="connsiteY4" fmla="*/ 8272 h 240862"/>
                <a:gd name="connsiteX5" fmla="*/ 102943 w 166384"/>
                <a:gd name="connsiteY5" fmla="*/ 102930 h 240862"/>
                <a:gd name="connsiteX6" fmla="*/ 160178 w 166384"/>
                <a:gd name="connsiteY6" fmla="*/ 183095 h 240862"/>
                <a:gd name="connsiteX7" fmla="*/ 166231 w 166384"/>
                <a:gd name="connsiteY7" fmla="*/ 188415 h 240862"/>
                <a:gd name="connsiteX8" fmla="*/ 166231 w 166384"/>
                <a:gd name="connsiteY8" fmla="*/ 188415 h 240862"/>
                <a:gd name="connsiteX9" fmla="*/ 61301 w 166384"/>
                <a:gd name="connsiteY9" fmla="*/ 240696 h 240862"/>
                <a:gd name="connsiteX10" fmla="*/ 61301 w 166384"/>
                <a:gd name="connsiteY10" fmla="*/ 234276 h 240862"/>
                <a:gd name="connsiteX11" fmla="*/ 62218 w 166384"/>
                <a:gd name="connsiteY11" fmla="*/ 178692 h 2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384" h="240862">
                  <a:moveTo>
                    <a:pt x="62218" y="178692"/>
                  </a:moveTo>
                  <a:cubicBezTo>
                    <a:pt x="57449" y="111368"/>
                    <a:pt x="35435" y="67158"/>
                    <a:pt x="4433" y="40375"/>
                  </a:cubicBezTo>
                  <a:cubicBezTo>
                    <a:pt x="3131" y="38852"/>
                    <a:pt x="1572" y="37550"/>
                    <a:pt x="-153" y="36523"/>
                  </a:cubicBezTo>
                  <a:lnTo>
                    <a:pt x="74692" y="-166"/>
                  </a:lnTo>
                  <a:cubicBezTo>
                    <a:pt x="74692" y="-166"/>
                    <a:pt x="74692" y="2952"/>
                    <a:pt x="74692" y="8272"/>
                  </a:cubicBezTo>
                  <a:cubicBezTo>
                    <a:pt x="78471" y="41237"/>
                    <a:pt x="88029" y="73285"/>
                    <a:pt x="102943" y="102930"/>
                  </a:cubicBezTo>
                  <a:cubicBezTo>
                    <a:pt x="117105" y="132831"/>
                    <a:pt x="136495" y="159981"/>
                    <a:pt x="160178" y="183095"/>
                  </a:cubicBezTo>
                  <a:lnTo>
                    <a:pt x="166231" y="188415"/>
                  </a:lnTo>
                  <a:lnTo>
                    <a:pt x="166231" y="188415"/>
                  </a:lnTo>
                  <a:lnTo>
                    <a:pt x="61301" y="240696"/>
                  </a:lnTo>
                  <a:cubicBezTo>
                    <a:pt x="61301" y="238678"/>
                    <a:pt x="61301" y="236477"/>
                    <a:pt x="61301" y="234276"/>
                  </a:cubicBezTo>
                  <a:cubicBezTo>
                    <a:pt x="63209" y="215803"/>
                    <a:pt x="63502" y="197220"/>
                    <a:pt x="62218" y="178692"/>
                  </a:cubicBezTo>
                  <a:close/>
                </a:path>
              </a:pathLst>
            </a:custGeom>
            <a:solidFill>
              <a:srgbClr val="C2DE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2370461" y="1822449"/>
              <a:ext cx="166384" cy="240862"/>
            </a:xfrm>
            <a:custGeom>
              <a:avLst/>
              <a:gdLst>
                <a:gd name="connsiteX0" fmla="*/ 62218 w 166384"/>
                <a:gd name="connsiteY0" fmla="*/ 178692 h 240862"/>
                <a:gd name="connsiteX1" fmla="*/ 4433 w 166384"/>
                <a:gd name="connsiteY1" fmla="*/ 40375 h 240862"/>
                <a:gd name="connsiteX2" fmla="*/ -153 w 166384"/>
                <a:gd name="connsiteY2" fmla="*/ 36523 h 240862"/>
                <a:gd name="connsiteX3" fmla="*/ 74692 w 166384"/>
                <a:gd name="connsiteY3" fmla="*/ -166 h 240862"/>
                <a:gd name="connsiteX4" fmla="*/ 74692 w 166384"/>
                <a:gd name="connsiteY4" fmla="*/ 8272 h 240862"/>
                <a:gd name="connsiteX5" fmla="*/ 102943 w 166384"/>
                <a:gd name="connsiteY5" fmla="*/ 102930 h 240862"/>
                <a:gd name="connsiteX6" fmla="*/ 160178 w 166384"/>
                <a:gd name="connsiteY6" fmla="*/ 183095 h 240862"/>
                <a:gd name="connsiteX7" fmla="*/ 166231 w 166384"/>
                <a:gd name="connsiteY7" fmla="*/ 188415 h 240862"/>
                <a:gd name="connsiteX8" fmla="*/ 166231 w 166384"/>
                <a:gd name="connsiteY8" fmla="*/ 188415 h 240862"/>
                <a:gd name="connsiteX9" fmla="*/ 61301 w 166384"/>
                <a:gd name="connsiteY9" fmla="*/ 240696 h 240862"/>
                <a:gd name="connsiteX10" fmla="*/ 61301 w 166384"/>
                <a:gd name="connsiteY10" fmla="*/ 234276 h 240862"/>
                <a:gd name="connsiteX11" fmla="*/ 62218 w 166384"/>
                <a:gd name="connsiteY11" fmla="*/ 178692 h 2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384" h="240862">
                  <a:moveTo>
                    <a:pt x="62218" y="178692"/>
                  </a:moveTo>
                  <a:cubicBezTo>
                    <a:pt x="57449" y="111368"/>
                    <a:pt x="35435" y="67158"/>
                    <a:pt x="4433" y="40375"/>
                  </a:cubicBezTo>
                  <a:cubicBezTo>
                    <a:pt x="3131" y="38852"/>
                    <a:pt x="1572" y="37550"/>
                    <a:pt x="-153" y="36523"/>
                  </a:cubicBezTo>
                  <a:lnTo>
                    <a:pt x="74692" y="-166"/>
                  </a:lnTo>
                  <a:cubicBezTo>
                    <a:pt x="74692" y="-166"/>
                    <a:pt x="74692" y="2952"/>
                    <a:pt x="74692" y="8272"/>
                  </a:cubicBezTo>
                  <a:cubicBezTo>
                    <a:pt x="78471" y="41237"/>
                    <a:pt x="88029" y="73285"/>
                    <a:pt x="102943" y="102930"/>
                  </a:cubicBezTo>
                  <a:cubicBezTo>
                    <a:pt x="117105" y="132831"/>
                    <a:pt x="136495" y="159981"/>
                    <a:pt x="160178" y="183095"/>
                  </a:cubicBezTo>
                  <a:lnTo>
                    <a:pt x="166231" y="188415"/>
                  </a:lnTo>
                  <a:lnTo>
                    <a:pt x="166231" y="188415"/>
                  </a:lnTo>
                  <a:lnTo>
                    <a:pt x="61301" y="240696"/>
                  </a:lnTo>
                  <a:cubicBezTo>
                    <a:pt x="61301" y="238678"/>
                    <a:pt x="61301" y="236477"/>
                    <a:pt x="61301" y="234276"/>
                  </a:cubicBezTo>
                  <a:cubicBezTo>
                    <a:pt x="63209" y="215803"/>
                    <a:pt x="63502" y="197220"/>
                    <a:pt x="62218" y="178692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2715738" y="1409552"/>
              <a:ext cx="4107693" cy="501454"/>
            </a:xfrm>
            <a:custGeom>
              <a:avLst/>
              <a:gdLst>
                <a:gd name="connsiteX0" fmla="*/ 4024951 w 4107693"/>
                <a:gd name="connsiteY0" fmla="*/ 286704 h 501454"/>
                <a:gd name="connsiteX1" fmla="*/ 3506353 w 4107693"/>
                <a:gd name="connsiteY1" fmla="*/ 376409 h 501454"/>
                <a:gd name="connsiteX2" fmla="*/ 3276681 w 4107693"/>
                <a:gd name="connsiteY2" fmla="*/ 305599 h 501454"/>
                <a:gd name="connsiteX3" fmla="*/ 2982252 w 4107693"/>
                <a:gd name="connsiteY3" fmla="*/ 326512 h 501454"/>
                <a:gd name="connsiteX4" fmla="*/ 2707085 w 4107693"/>
                <a:gd name="connsiteY4" fmla="*/ 416033 h 501454"/>
                <a:gd name="connsiteX5" fmla="*/ 2517404 w 4107693"/>
                <a:gd name="connsiteY5" fmla="*/ 386315 h 501454"/>
                <a:gd name="connsiteX6" fmla="*/ 2118963 w 4107693"/>
                <a:gd name="connsiteY6" fmla="*/ 224700 h 501454"/>
                <a:gd name="connsiteX7" fmla="*/ 1965787 w 4107693"/>
                <a:gd name="connsiteY7" fmla="*/ 245796 h 501454"/>
                <a:gd name="connsiteX8" fmla="*/ 1840310 w 4107693"/>
                <a:gd name="connsiteY8" fmla="*/ 308167 h 501454"/>
                <a:gd name="connsiteX9" fmla="*/ 1726575 w 4107693"/>
                <a:gd name="connsiteY9" fmla="*/ 359165 h 501454"/>
                <a:gd name="connsiteX10" fmla="*/ 1624763 w 4107693"/>
                <a:gd name="connsiteY10" fmla="*/ 348525 h 501454"/>
                <a:gd name="connsiteX11" fmla="*/ 1473605 w 4107693"/>
                <a:gd name="connsiteY11" fmla="*/ 231304 h 501454"/>
                <a:gd name="connsiteX12" fmla="*/ 1247601 w 4107693"/>
                <a:gd name="connsiteY12" fmla="*/ 185076 h 501454"/>
                <a:gd name="connsiteX13" fmla="*/ 990779 w 4107693"/>
                <a:gd name="connsiteY13" fmla="*/ 276799 h 501454"/>
                <a:gd name="connsiteX14" fmla="*/ 762574 w 4107693"/>
                <a:gd name="connsiteY14" fmla="*/ 366870 h 501454"/>
                <a:gd name="connsiteX15" fmla="*/ 587385 w 4107693"/>
                <a:gd name="connsiteY15" fmla="*/ 357697 h 501454"/>
                <a:gd name="connsiteX16" fmla="*/ 519327 w 4107693"/>
                <a:gd name="connsiteY16" fmla="*/ 316239 h 501454"/>
                <a:gd name="connsiteX17" fmla="*/ 665165 w 4107693"/>
                <a:gd name="connsiteY17" fmla="*/ 227268 h 501454"/>
                <a:gd name="connsiteX18" fmla="*/ 737076 w 4107693"/>
                <a:gd name="connsiteY18" fmla="*/ 19426 h 501454"/>
                <a:gd name="connsiteX19" fmla="*/ 470898 w 4107693"/>
                <a:gd name="connsiteY19" fmla="*/ 77211 h 501454"/>
                <a:gd name="connsiteX20" fmla="*/ 368352 w 4107693"/>
                <a:gd name="connsiteY20" fmla="*/ 301930 h 501454"/>
                <a:gd name="connsiteX21" fmla="*/ 215360 w 4107693"/>
                <a:gd name="connsiteY21" fmla="*/ 342471 h 501454"/>
                <a:gd name="connsiteX22" fmla="*/ 83096 w 4107693"/>
                <a:gd name="connsiteY22" fmla="*/ 354212 h 501454"/>
                <a:gd name="connsiteX23" fmla="*/ 35401 w 4107693"/>
                <a:gd name="connsiteY23" fmla="*/ 437313 h 501454"/>
                <a:gd name="connsiteX24" fmla="*/ 358813 w 4107693"/>
                <a:gd name="connsiteY24" fmla="*/ 382279 h 501454"/>
                <a:gd name="connsiteX25" fmla="*/ 401372 w 4107693"/>
                <a:gd name="connsiteY25" fmla="*/ 367420 h 501454"/>
                <a:gd name="connsiteX26" fmla="*/ 436594 w 4107693"/>
                <a:gd name="connsiteY26" fmla="*/ 401174 h 501454"/>
                <a:gd name="connsiteX27" fmla="*/ 887133 w 4107693"/>
                <a:gd name="connsiteY27" fmla="*/ 404109 h 501454"/>
                <a:gd name="connsiteX28" fmla="*/ 1153678 w 4107693"/>
                <a:gd name="connsiteY28" fmla="*/ 286154 h 501454"/>
                <a:gd name="connsiteX29" fmla="*/ 1266313 w 4107693"/>
                <a:gd name="connsiteY29" fmla="*/ 263407 h 501454"/>
                <a:gd name="connsiteX30" fmla="*/ 1366290 w 4107693"/>
                <a:gd name="connsiteY30" fmla="*/ 296244 h 501454"/>
                <a:gd name="connsiteX31" fmla="*/ 1533224 w 4107693"/>
                <a:gd name="connsiteY31" fmla="*/ 422820 h 501454"/>
                <a:gd name="connsiteX32" fmla="*/ 1831505 w 4107693"/>
                <a:gd name="connsiteY32" fmla="*/ 397505 h 501454"/>
                <a:gd name="connsiteX33" fmla="*/ 1959916 w 4107693"/>
                <a:gd name="connsiteY33" fmla="*/ 326879 h 501454"/>
                <a:gd name="connsiteX34" fmla="*/ 2083741 w 4107693"/>
                <a:gd name="connsiteY34" fmla="*/ 309818 h 501454"/>
                <a:gd name="connsiteX35" fmla="*/ 2291217 w 4107693"/>
                <a:gd name="connsiteY35" fmla="*/ 393469 h 501454"/>
                <a:gd name="connsiteX36" fmla="*/ 2759917 w 4107693"/>
                <a:gd name="connsiteY36" fmla="*/ 483357 h 501454"/>
                <a:gd name="connsiteX37" fmla="*/ 3071773 w 4107693"/>
                <a:gd name="connsiteY37" fmla="*/ 379711 h 501454"/>
                <a:gd name="connsiteX38" fmla="*/ 3330063 w 4107693"/>
                <a:gd name="connsiteY38" fmla="*/ 427223 h 501454"/>
                <a:gd name="connsiteX39" fmla="*/ 3600460 w 4107693"/>
                <a:gd name="connsiteY39" fmla="*/ 470149 h 501454"/>
                <a:gd name="connsiteX40" fmla="*/ 3918186 w 4107693"/>
                <a:gd name="connsiteY40" fmla="*/ 409429 h 501454"/>
                <a:gd name="connsiteX41" fmla="*/ 4069894 w 4107693"/>
                <a:gd name="connsiteY41" fmla="*/ 345957 h 501454"/>
                <a:gd name="connsiteX42" fmla="*/ 4024951 w 4107693"/>
                <a:gd name="connsiteY42" fmla="*/ 286704 h 501454"/>
                <a:gd name="connsiteX43" fmla="*/ 516759 w 4107693"/>
                <a:gd name="connsiteY43" fmla="*/ 146736 h 501454"/>
                <a:gd name="connsiteX44" fmla="*/ 645170 w 4107693"/>
                <a:gd name="connsiteY44" fmla="*/ 97206 h 501454"/>
                <a:gd name="connsiteX45" fmla="*/ 493645 w 4107693"/>
                <a:gd name="connsiteY45" fmla="*/ 248181 h 501454"/>
                <a:gd name="connsiteX46" fmla="*/ 486124 w 4107693"/>
                <a:gd name="connsiteY46" fmla="*/ 251850 h 501454"/>
                <a:gd name="connsiteX47" fmla="*/ 516759 w 4107693"/>
                <a:gd name="connsiteY47" fmla="*/ 146920 h 50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07693" h="501454">
                  <a:moveTo>
                    <a:pt x="4024951" y="286704"/>
                  </a:moveTo>
                  <a:cubicBezTo>
                    <a:pt x="3853063" y="371456"/>
                    <a:pt x="3651641" y="407044"/>
                    <a:pt x="3506353" y="376409"/>
                  </a:cubicBezTo>
                  <a:cubicBezTo>
                    <a:pt x="3423619" y="358064"/>
                    <a:pt x="3358313" y="324311"/>
                    <a:pt x="3276681" y="305599"/>
                  </a:cubicBezTo>
                  <a:cubicBezTo>
                    <a:pt x="3178519" y="284852"/>
                    <a:pt x="3076506" y="292098"/>
                    <a:pt x="2982252" y="326512"/>
                  </a:cubicBezTo>
                  <a:cubicBezTo>
                    <a:pt x="2890530" y="357697"/>
                    <a:pt x="2800642" y="405393"/>
                    <a:pt x="2707085" y="416033"/>
                  </a:cubicBezTo>
                  <a:cubicBezTo>
                    <a:pt x="2642348" y="422582"/>
                    <a:pt x="2577023" y="412346"/>
                    <a:pt x="2517404" y="386315"/>
                  </a:cubicBezTo>
                  <a:cubicBezTo>
                    <a:pt x="2387709" y="332933"/>
                    <a:pt x="2291217" y="237908"/>
                    <a:pt x="2118963" y="224700"/>
                  </a:cubicBezTo>
                  <a:cubicBezTo>
                    <a:pt x="2066993" y="221178"/>
                    <a:pt x="2014858" y="228351"/>
                    <a:pt x="1965787" y="245796"/>
                  </a:cubicBezTo>
                  <a:cubicBezTo>
                    <a:pt x="1922108" y="262655"/>
                    <a:pt x="1880118" y="283531"/>
                    <a:pt x="1840310" y="308167"/>
                  </a:cubicBezTo>
                  <a:cubicBezTo>
                    <a:pt x="1805585" y="331520"/>
                    <a:pt x="1767116" y="348782"/>
                    <a:pt x="1726575" y="359165"/>
                  </a:cubicBezTo>
                  <a:cubicBezTo>
                    <a:pt x="1692326" y="365421"/>
                    <a:pt x="1656995" y="361715"/>
                    <a:pt x="1624763" y="348525"/>
                  </a:cubicBezTo>
                  <a:cubicBezTo>
                    <a:pt x="1557256" y="321375"/>
                    <a:pt x="1524969" y="269644"/>
                    <a:pt x="1473605" y="231304"/>
                  </a:cubicBezTo>
                  <a:cubicBezTo>
                    <a:pt x="1422241" y="192964"/>
                    <a:pt x="1347212" y="170217"/>
                    <a:pt x="1247601" y="185076"/>
                  </a:cubicBezTo>
                  <a:cubicBezTo>
                    <a:pt x="1161016" y="198101"/>
                    <a:pt x="1072962" y="238459"/>
                    <a:pt x="990779" y="276799"/>
                  </a:cubicBezTo>
                  <a:cubicBezTo>
                    <a:pt x="917401" y="311103"/>
                    <a:pt x="837970" y="352011"/>
                    <a:pt x="762574" y="366870"/>
                  </a:cubicBezTo>
                  <a:cubicBezTo>
                    <a:pt x="704441" y="379858"/>
                    <a:pt x="643849" y="376684"/>
                    <a:pt x="587385" y="357697"/>
                  </a:cubicBezTo>
                  <a:cubicBezTo>
                    <a:pt x="561978" y="348929"/>
                    <a:pt x="538772" y="334785"/>
                    <a:pt x="519327" y="316239"/>
                  </a:cubicBezTo>
                  <a:cubicBezTo>
                    <a:pt x="570802" y="291566"/>
                    <a:pt x="619671" y="261756"/>
                    <a:pt x="665165" y="227268"/>
                  </a:cubicBezTo>
                  <a:cubicBezTo>
                    <a:pt x="755236" y="157193"/>
                    <a:pt x="801648" y="68589"/>
                    <a:pt x="737076" y="19426"/>
                  </a:cubicBezTo>
                  <a:cubicBezTo>
                    <a:pt x="679107" y="-25151"/>
                    <a:pt x="550696" y="11538"/>
                    <a:pt x="470898" y="77211"/>
                  </a:cubicBezTo>
                  <a:cubicBezTo>
                    <a:pt x="379175" y="153340"/>
                    <a:pt x="352026" y="234606"/>
                    <a:pt x="368352" y="301930"/>
                  </a:cubicBezTo>
                  <a:cubicBezTo>
                    <a:pt x="318529" y="319559"/>
                    <a:pt x="267366" y="333116"/>
                    <a:pt x="215360" y="342471"/>
                  </a:cubicBezTo>
                  <a:cubicBezTo>
                    <a:pt x="171700" y="350231"/>
                    <a:pt x="127435" y="354175"/>
                    <a:pt x="83096" y="354212"/>
                  </a:cubicBezTo>
                  <a:cubicBezTo>
                    <a:pt x="11552" y="354212"/>
                    <a:pt x="-36510" y="437496"/>
                    <a:pt x="35401" y="437313"/>
                  </a:cubicBezTo>
                  <a:cubicBezTo>
                    <a:pt x="145412" y="435863"/>
                    <a:pt x="254525" y="417299"/>
                    <a:pt x="358813" y="382279"/>
                  </a:cubicBezTo>
                  <a:cubicBezTo>
                    <a:pt x="372938" y="377693"/>
                    <a:pt x="387063" y="372740"/>
                    <a:pt x="401372" y="367420"/>
                  </a:cubicBezTo>
                  <a:cubicBezTo>
                    <a:pt x="411627" y="380114"/>
                    <a:pt x="423477" y="391470"/>
                    <a:pt x="436594" y="401174"/>
                  </a:cubicBezTo>
                  <a:cubicBezTo>
                    <a:pt x="532718" y="472167"/>
                    <a:pt x="708275" y="477487"/>
                    <a:pt x="887133" y="404109"/>
                  </a:cubicBezTo>
                  <a:cubicBezTo>
                    <a:pt x="976838" y="367420"/>
                    <a:pt x="1062323" y="318440"/>
                    <a:pt x="1153678" y="286154"/>
                  </a:cubicBezTo>
                  <a:cubicBezTo>
                    <a:pt x="1189633" y="272176"/>
                    <a:pt x="1227735" y="264471"/>
                    <a:pt x="1266313" y="263407"/>
                  </a:cubicBezTo>
                  <a:cubicBezTo>
                    <a:pt x="1302231" y="263701"/>
                    <a:pt x="1337177" y="275184"/>
                    <a:pt x="1366290" y="296244"/>
                  </a:cubicBezTo>
                  <a:cubicBezTo>
                    <a:pt x="1425726" y="336234"/>
                    <a:pt x="1458930" y="392735"/>
                    <a:pt x="1533224" y="422820"/>
                  </a:cubicBezTo>
                  <a:cubicBezTo>
                    <a:pt x="1612473" y="454923"/>
                    <a:pt x="1717770" y="454189"/>
                    <a:pt x="1831505" y="397505"/>
                  </a:cubicBezTo>
                  <a:cubicBezTo>
                    <a:pt x="1875532" y="375492"/>
                    <a:pt x="1914789" y="347608"/>
                    <a:pt x="1959916" y="326879"/>
                  </a:cubicBezTo>
                  <a:cubicBezTo>
                    <a:pt x="1998513" y="308773"/>
                    <a:pt x="2041696" y="302829"/>
                    <a:pt x="2083741" y="309818"/>
                  </a:cubicBezTo>
                  <a:cubicBezTo>
                    <a:pt x="2167392" y="323026"/>
                    <a:pt x="2230497" y="360266"/>
                    <a:pt x="2291217" y="393469"/>
                  </a:cubicBezTo>
                  <a:cubicBezTo>
                    <a:pt x="2409722" y="457858"/>
                    <a:pt x="2547122" y="537473"/>
                    <a:pt x="2759917" y="483357"/>
                  </a:cubicBezTo>
                  <a:cubicBezTo>
                    <a:pt x="2864481" y="456758"/>
                    <a:pt x="2968677" y="395854"/>
                    <a:pt x="3071773" y="379711"/>
                  </a:cubicBezTo>
                  <a:cubicBezTo>
                    <a:pt x="3174869" y="363568"/>
                    <a:pt x="3257602" y="401908"/>
                    <a:pt x="3330063" y="427223"/>
                  </a:cubicBezTo>
                  <a:cubicBezTo>
                    <a:pt x="3416539" y="458995"/>
                    <a:pt x="3508389" y="473579"/>
                    <a:pt x="3600460" y="470149"/>
                  </a:cubicBezTo>
                  <a:cubicBezTo>
                    <a:pt x="3708729" y="465196"/>
                    <a:pt x="3815732" y="444760"/>
                    <a:pt x="3918186" y="409429"/>
                  </a:cubicBezTo>
                  <a:cubicBezTo>
                    <a:pt x="3970082" y="391598"/>
                    <a:pt x="4020768" y="370392"/>
                    <a:pt x="4069894" y="345957"/>
                  </a:cubicBezTo>
                  <a:cubicBezTo>
                    <a:pt x="4143639" y="309268"/>
                    <a:pt x="4098512" y="250016"/>
                    <a:pt x="4024951" y="286704"/>
                  </a:cubicBezTo>
                  <a:close/>
                  <a:moveTo>
                    <a:pt x="516759" y="146736"/>
                  </a:moveTo>
                  <a:cubicBezTo>
                    <a:pt x="544275" y="111515"/>
                    <a:pt x="621873" y="55014"/>
                    <a:pt x="645170" y="97206"/>
                  </a:cubicBezTo>
                  <a:cubicBezTo>
                    <a:pt x="671219" y="146920"/>
                    <a:pt x="560969" y="213510"/>
                    <a:pt x="493645" y="248181"/>
                  </a:cubicBezTo>
                  <a:lnTo>
                    <a:pt x="486124" y="251850"/>
                  </a:lnTo>
                  <a:cubicBezTo>
                    <a:pt x="480804" y="214097"/>
                    <a:pt x="491957" y="175886"/>
                    <a:pt x="516759" y="14692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 userDrawn="1"/>
        </p:nvGrpSpPr>
        <p:grpSpPr>
          <a:xfrm>
            <a:off x="9946134" y="-440140"/>
            <a:ext cx="2546310" cy="2208105"/>
            <a:chOff x="7292792" y="-415136"/>
            <a:chExt cx="2546310" cy="2208105"/>
          </a:xfrm>
        </p:grpSpPr>
        <p:sp>
          <p:nvSpPr>
            <p:cNvPr id="22" name="任意多边形: 形状 21"/>
            <p:cNvSpPr/>
            <p:nvPr/>
          </p:nvSpPr>
          <p:spPr>
            <a:xfrm>
              <a:off x="7292792" y="-415136"/>
              <a:ext cx="659630" cy="597802"/>
            </a:xfrm>
            <a:custGeom>
              <a:avLst/>
              <a:gdLst>
                <a:gd name="connsiteX0" fmla="*/ 52694 w 659630"/>
                <a:gd name="connsiteY0" fmla="*/ 369896 h 597802"/>
                <a:gd name="connsiteX1" fmla="*/ 596596 w 659630"/>
                <a:gd name="connsiteY1" fmla="*/ -15 h 597802"/>
                <a:gd name="connsiteX2" fmla="*/ 659613 w 659630"/>
                <a:gd name="connsiteY2" fmla="*/ 195773 h 597802"/>
                <a:gd name="connsiteX3" fmla="*/ -18 w 659630"/>
                <a:gd name="connsiteY3" fmla="*/ 597788 h 597802"/>
                <a:gd name="connsiteX4" fmla="*/ 52694 w 659630"/>
                <a:gd name="connsiteY4" fmla="*/ 369896 h 59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30" h="597802">
                  <a:moveTo>
                    <a:pt x="52694" y="369896"/>
                  </a:moveTo>
                  <a:cubicBezTo>
                    <a:pt x="274588" y="320593"/>
                    <a:pt x="469201" y="188236"/>
                    <a:pt x="596596" y="-15"/>
                  </a:cubicBezTo>
                  <a:cubicBezTo>
                    <a:pt x="601655" y="69347"/>
                    <a:pt x="623256" y="136486"/>
                    <a:pt x="659613" y="195773"/>
                  </a:cubicBezTo>
                  <a:cubicBezTo>
                    <a:pt x="659613" y="195773"/>
                    <a:pt x="505175" y="483115"/>
                    <a:pt x="-18" y="597788"/>
                  </a:cubicBezTo>
                  <a:cubicBezTo>
                    <a:pt x="-18" y="597523"/>
                    <a:pt x="74096" y="496590"/>
                    <a:pt x="52694" y="369896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7292792" y="-415136"/>
              <a:ext cx="659630" cy="597802"/>
            </a:xfrm>
            <a:custGeom>
              <a:avLst/>
              <a:gdLst>
                <a:gd name="connsiteX0" fmla="*/ 52694 w 659630"/>
                <a:gd name="connsiteY0" fmla="*/ 369896 h 597802"/>
                <a:gd name="connsiteX1" fmla="*/ 596596 w 659630"/>
                <a:gd name="connsiteY1" fmla="*/ -15 h 597802"/>
                <a:gd name="connsiteX2" fmla="*/ 659613 w 659630"/>
                <a:gd name="connsiteY2" fmla="*/ 195773 h 597802"/>
                <a:gd name="connsiteX3" fmla="*/ -18 w 659630"/>
                <a:gd name="connsiteY3" fmla="*/ 597788 h 597802"/>
                <a:gd name="connsiteX4" fmla="*/ 52694 w 659630"/>
                <a:gd name="connsiteY4" fmla="*/ 369896 h 59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30" h="597802">
                  <a:moveTo>
                    <a:pt x="52694" y="369896"/>
                  </a:moveTo>
                  <a:cubicBezTo>
                    <a:pt x="274588" y="320593"/>
                    <a:pt x="469201" y="188236"/>
                    <a:pt x="596596" y="-15"/>
                  </a:cubicBezTo>
                  <a:cubicBezTo>
                    <a:pt x="601655" y="69347"/>
                    <a:pt x="623256" y="136486"/>
                    <a:pt x="659613" y="195773"/>
                  </a:cubicBezTo>
                  <a:cubicBezTo>
                    <a:pt x="659613" y="195773"/>
                    <a:pt x="505175" y="483115"/>
                    <a:pt x="-18" y="597788"/>
                  </a:cubicBezTo>
                  <a:cubicBezTo>
                    <a:pt x="-18" y="597523"/>
                    <a:pt x="74096" y="496590"/>
                    <a:pt x="52694" y="369896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7987564" y="1098725"/>
              <a:ext cx="911038" cy="694244"/>
            </a:xfrm>
            <a:custGeom>
              <a:avLst/>
              <a:gdLst>
                <a:gd name="connsiteX0" fmla="*/ -18 w 911038"/>
                <a:gd name="connsiteY0" fmla="*/ 574272 h 694244"/>
                <a:gd name="connsiteX1" fmla="*/ 414944 w 911038"/>
                <a:gd name="connsiteY1" fmla="*/ -15 h 694244"/>
                <a:gd name="connsiteX2" fmla="*/ 911021 w 911038"/>
                <a:gd name="connsiteY2" fmla="*/ 59170 h 694244"/>
                <a:gd name="connsiteX3" fmla="*/ 542430 w 911038"/>
                <a:gd name="connsiteY3" fmla="*/ 694229 h 694244"/>
                <a:gd name="connsiteX4" fmla="*/ -18 w 911038"/>
                <a:gd name="connsiteY4" fmla="*/ 574272 h 69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038" h="694244">
                  <a:moveTo>
                    <a:pt x="-18" y="574272"/>
                  </a:moveTo>
                  <a:cubicBezTo>
                    <a:pt x="-18" y="574272"/>
                    <a:pt x="385483" y="356817"/>
                    <a:pt x="414944" y="-15"/>
                  </a:cubicBezTo>
                  <a:cubicBezTo>
                    <a:pt x="414944" y="-15"/>
                    <a:pt x="720517" y="65115"/>
                    <a:pt x="911021" y="59170"/>
                  </a:cubicBezTo>
                  <a:cubicBezTo>
                    <a:pt x="911021" y="59170"/>
                    <a:pt x="836114" y="461977"/>
                    <a:pt x="542430" y="694229"/>
                  </a:cubicBezTo>
                  <a:cubicBezTo>
                    <a:pt x="542827" y="694361"/>
                    <a:pt x="240029" y="668335"/>
                    <a:pt x="-18" y="574272"/>
                  </a:cubicBezTo>
                  <a:close/>
                </a:path>
              </a:pathLst>
            </a:custGeom>
            <a:solidFill>
              <a:srgbClr val="FFD599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8237254" y="1316708"/>
              <a:ext cx="428833" cy="307686"/>
            </a:xfrm>
            <a:custGeom>
              <a:avLst/>
              <a:gdLst>
                <a:gd name="connsiteX0" fmla="*/ 0 w 428833"/>
                <a:gd name="connsiteY0" fmla="*/ 219437 h 307686"/>
                <a:gd name="connsiteX1" fmla="*/ 428833 w 428833"/>
                <a:gd name="connsiteY1" fmla="*/ 0 h 307686"/>
                <a:gd name="connsiteX2" fmla="*/ 351680 w 428833"/>
                <a:gd name="connsiteY2" fmla="*/ 307687 h 307686"/>
                <a:gd name="connsiteX3" fmla="*/ 0 w 428833"/>
                <a:gd name="connsiteY3" fmla="*/ 219437 h 30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833" h="307686">
                  <a:moveTo>
                    <a:pt x="0" y="219437"/>
                  </a:moveTo>
                  <a:lnTo>
                    <a:pt x="428833" y="0"/>
                  </a:lnTo>
                  <a:lnTo>
                    <a:pt x="351680" y="307687"/>
                  </a:lnTo>
                  <a:lnTo>
                    <a:pt x="0" y="219437"/>
                  </a:ln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8519047" y="1551939"/>
              <a:ext cx="87457" cy="55017"/>
            </a:xfrm>
            <a:custGeom>
              <a:avLst/>
              <a:gdLst>
                <a:gd name="connsiteX0" fmla="*/ -18 w 87457"/>
                <a:gd name="connsiteY0" fmla="*/ 55002 h 55017"/>
                <a:gd name="connsiteX1" fmla="*/ 86951 w 87457"/>
                <a:gd name="connsiteY1" fmla="*/ 2039 h 55017"/>
                <a:gd name="connsiteX2" fmla="*/ 87440 w 87457"/>
                <a:gd name="connsiteY2" fmla="*/ 2157 h 5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57" h="55017">
                  <a:moveTo>
                    <a:pt x="-18" y="55002"/>
                  </a:moveTo>
                  <a:cubicBezTo>
                    <a:pt x="9375" y="16359"/>
                    <a:pt x="48308" y="-7355"/>
                    <a:pt x="86951" y="2039"/>
                  </a:cubicBezTo>
                  <a:cubicBezTo>
                    <a:pt x="87109" y="2078"/>
                    <a:pt x="87281" y="2118"/>
                    <a:pt x="87440" y="2157"/>
                  </a:cubicBezTo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8362364" y="1332430"/>
              <a:ext cx="61827" cy="63281"/>
            </a:xfrm>
            <a:custGeom>
              <a:avLst/>
              <a:gdLst>
                <a:gd name="connsiteX0" fmla="*/ -18 w 61827"/>
                <a:gd name="connsiteY0" fmla="*/ 49923 h 63281"/>
                <a:gd name="connsiteX1" fmla="*/ 26404 w 61827"/>
                <a:gd name="connsiteY1" fmla="*/ 29181 h 63281"/>
                <a:gd name="connsiteX2" fmla="*/ 13193 w 61827"/>
                <a:gd name="connsiteY2" fmla="*/ -15 h 63281"/>
                <a:gd name="connsiteX3" fmla="*/ 24818 w 61827"/>
                <a:gd name="connsiteY3" fmla="*/ 2891 h 63281"/>
                <a:gd name="connsiteX4" fmla="*/ 33406 w 61827"/>
                <a:gd name="connsiteY4" fmla="*/ 23236 h 63281"/>
                <a:gd name="connsiteX5" fmla="*/ 50712 w 61827"/>
                <a:gd name="connsiteY5" fmla="*/ 10025 h 63281"/>
                <a:gd name="connsiteX6" fmla="*/ 61810 w 61827"/>
                <a:gd name="connsiteY6" fmla="*/ 12799 h 63281"/>
                <a:gd name="connsiteX7" fmla="*/ 37105 w 61827"/>
                <a:gd name="connsiteY7" fmla="*/ 32484 h 63281"/>
                <a:gd name="connsiteX8" fmla="*/ 50316 w 61827"/>
                <a:gd name="connsiteY8" fmla="*/ 63266 h 63281"/>
                <a:gd name="connsiteX9" fmla="*/ 38691 w 61827"/>
                <a:gd name="connsiteY9" fmla="*/ 60359 h 63281"/>
                <a:gd name="connsiteX10" fmla="*/ 29443 w 61827"/>
                <a:gd name="connsiteY10" fmla="*/ 38429 h 63281"/>
                <a:gd name="connsiteX11" fmla="*/ 10814 w 61827"/>
                <a:gd name="connsiteY11" fmla="*/ 53490 h 6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827" h="63281">
                  <a:moveTo>
                    <a:pt x="-18" y="49923"/>
                  </a:moveTo>
                  <a:lnTo>
                    <a:pt x="26404" y="29181"/>
                  </a:lnTo>
                  <a:lnTo>
                    <a:pt x="13193" y="-15"/>
                  </a:lnTo>
                  <a:lnTo>
                    <a:pt x="24818" y="2891"/>
                  </a:lnTo>
                  <a:lnTo>
                    <a:pt x="33406" y="23236"/>
                  </a:lnTo>
                  <a:lnTo>
                    <a:pt x="50712" y="10025"/>
                  </a:lnTo>
                  <a:lnTo>
                    <a:pt x="61810" y="12799"/>
                  </a:lnTo>
                  <a:lnTo>
                    <a:pt x="37105" y="32484"/>
                  </a:lnTo>
                  <a:lnTo>
                    <a:pt x="50316" y="63266"/>
                  </a:lnTo>
                  <a:lnTo>
                    <a:pt x="38691" y="60359"/>
                  </a:lnTo>
                  <a:lnTo>
                    <a:pt x="29443" y="38429"/>
                  </a:lnTo>
                  <a:lnTo>
                    <a:pt x="10814" y="53490"/>
                  </a:lnTo>
                  <a:close/>
                </a:path>
              </a:pathLst>
            </a:custGeom>
            <a:solidFill>
              <a:srgbClr val="49263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8665426" y="1482508"/>
              <a:ext cx="67244" cy="74390"/>
            </a:xfrm>
            <a:custGeom>
              <a:avLst/>
              <a:gdLst>
                <a:gd name="connsiteX0" fmla="*/ 5135 w 67244"/>
                <a:gd name="connsiteY0" fmla="*/ 73570 h 74390"/>
                <a:gd name="connsiteX1" fmla="*/ 2229 w 67244"/>
                <a:gd name="connsiteY1" fmla="*/ 72778 h 74390"/>
                <a:gd name="connsiteX2" fmla="*/ -18 w 67244"/>
                <a:gd name="connsiteY2" fmla="*/ 71721 h 74390"/>
                <a:gd name="connsiteX3" fmla="*/ 2229 w 67244"/>
                <a:gd name="connsiteY3" fmla="*/ 63002 h 74390"/>
                <a:gd name="connsiteX4" fmla="*/ 6456 w 67244"/>
                <a:gd name="connsiteY4" fmla="*/ 64455 h 74390"/>
                <a:gd name="connsiteX5" fmla="*/ 18213 w 67244"/>
                <a:gd name="connsiteY5" fmla="*/ 59567 h 74390"/>
                <a:gd name="connsiteX6" fmla="*/ 21648 w 67244"/>
                <a:gd name="connsiteY6" fmla="*/ 55339 h 74390"/>
                <a:gd name="connsiteX7" fmla="*/ 14118 w 67244"/>
                <a:gd name="connsiteY7" fmla="*/ -15 h 74390"/>
                <a:gd name="connsiteX8" fmla="*/ 25084 w 67244"/>
                <a:gd name="connsiteY8" fmla="*/ 2627 h 74390"/>
                <a:gd name="connsiteX9" fmla="*/ 30104 w 67244"/>
                <a:gd name="connsiteY9" fmla="*/ 44638 h 74390"/>
                <a:gd name="connsiteX10" fmla="*/ 56526 w 67244"/>
                <a:gd name="connsiteY10" fmla="*/ 10421 h 74390"/>
                <a:gd name="connsiteX11" fmla="*/ 67227 w 67244"/>
                <a:gd name="connsiteY11" fmla="*/ 13064 h 74390"/>
                <a:gd name="connsiteX12" fmla="*/ 28783 w 67244"/>
                <a:gd name="connsiteY12" fmla="*/ 63398 h 74390"/>
                <a:gd name="connsiteX13" fmla="*/ 21516 w 67244"/>
                <a:gd name="connsiteY13" fmla="*/ 70796 h 74390"/>
                <a:gd name="connsiteX14" fmla="*/ 14250 w 67244"/>
                <a:gd name="connsiteY14" fmla="*/ 74099 h 74390"/>
                <a:gd name="connsiteX15" fmla="*/ 5135 w 67244"/>
                <a:gd name="connsiteY15" fmla="*/ 73570 h 7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244" h="74390">
                  <a:moveTo>
                    <a:pt x="5135" y="73570"/>
                  </a:moveTo>
                  <a:lnTo>
                    <a:pt x="2229" y="72778"/>
                  </a:lnTo>
                  <a:lnTo>
                    <a:pt x="-18" y="71721"/>
                  </a:lnTo>
                  <a:lnTo>
                    <a:pt x="2229" y="63002"/>
                  </a:lnTo>
                  <a:cubicBezTo>
                    <a:pt x="3576" y="63649"/>
                    <a:pt x="4989" y="64138"/>
                    <a:pt x="6456" y="64455"/>
                  </a:cubicBezTo>
                  <a:cubicBezTo>
                    <a:pt x="11027" y="65683"/>
                    <a:pt x="15862" y="63675"/>
                    <a:pt x="18213" y="59567"/>
                  </a:cubicBezTo>
                  <a:lnTo>
                    <a:pt x="21648" y="55339"/>
                  </a:lnTo>
                  <a:lnTo>
                    <a:pt x="14118" y="-15"/>
                  </a:lnTo>
                  <a:lnTo>
                    <a:pt x="25084" y="2627"/>
                  </a:lnTo>
                  <a:lnTo>
                    <a:pt x="30104" y="44638"/>
                  </a:lnTo>
                  <a:lnTo>
                    <a:pt x="56526" y="10421"/>
                  </a:lnTo>
                  <a:lnTo>
                    <a:pt x="67227" y="13064"/>
                  </a:lnTo>
                  <a:lnTo>
                    <a:pt x="28783" y="63398"/>
                  </a:lnTo>
                  <a:cubicBezTo>
                    <a:pt x="26708" y="66172"/>
                    <a:pt x="24264" y="68669"/>
                    <a:pt x="21516" y="70796"/>
                  </a:cubicBezTo>
                  <a:cubicBezTo>
                    <a:pt x="19403" y="72474"/>
                    <a:pt x="16906" y="73610"/>
                    <a:pt x="14250" y="74099"/>
                  </a:cubicBezTo>
                  <a:cubicBezTo>
                    <a:pt x="11212" y="74601"/>
                    <a:pt x="8094" y="74416"/>
                    <a:pt x="5135" y="73570"/>
                  </a:cubicBezTo>
                  <a:close/>
                </a:path>
              </a:pathLst>
            </a:custGeom>
            <a:solidFill>
              <a:srgbClr val="49263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7987564" y="1098725"/>
              <a:ext cx="911038" cy="694244"/>
            </a:xfrm>
            <a:custGeom>
              <a:avLst/>
              <a:gdLst>
                <a:gd name="connsiteX0" fmla="*/ -18 w 911038"/>
                <a:gd name="connsiteY0" fmla="*/ 574272 h 694244"/>
                <a:gd name="connsiteX1" fmla="*/ 414944 w 911038"/>
                <a:gd name="connsiteY1" fmla="*/ -15 h 694244"/>
                <a:gd name="connsiteX2" fmla="*/ 911021 w 911038"/>
                <a:gd name="connsiteY2" fmla="*/ 59170 h 694244"/>
                <a:gd name="connsiteX3" fmla="*/ 542430 w 911038"/>
                <a:gd name="connsiteY3" fmla="*/ 694229 h 694244"/>
                <a:gd name="connsiteX4" fmla="*/ -18 w 911038"/>
                <a:gd name="connsiteY4" fmla="*/ 574272 h 69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038" h="694244">
                  <a:moveTo>
                    <a:pt x="-18" y="574272"/>
                  </a:moveTo>
                  <a:cubicBezTo>
                    <a:pt x="-18" y="574272"/>
                    <a:pt x="385483" y="356817"/>
                    <a:pt x="414944" y="-15"/>
                  </a:cubicBezTo>
                  <a:cubicBezTo>
                    <a:pt x="414944" y="-15"/>
                    <a:pt x="720517" y="65115"/>
                    <a:pt x="911021" y="59170"/>
                  </a:cubicBezTo>
                  <a:cubicBezTo>
                    <a:pt x="911021" y="59170"/>
                    <a:pt x="836114" y="461977"/>
                    <a:pt x="542430" y="694229"/>
                  </a:cubicBezTo>
                  <a:cubicBezTo>
                    <a:pt x="542827" y="694361"/>
                    <a:pt x="240029" y="668335"/>
                    <a:pt x="-18" y="574272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8484038" y="611367"/>
              <a:ext cx="1355064" cy="809312"/>
            </a:xfrm>
            <a:custGeom>
              <a:avLst/>
              <a:gdLst>
                <a:gd name="connsiteX0" fmla="*/ 1355046 w 1355064"/>
                <a:gd name="connsiteY0" fmla="*/ 549303 h 809312"/>
                <a:gd name="connsiteX1" fmla="*/ 602938 w 1355064"/>
                <a:gd name="connsiteY1" fmla="*/ -15 h 809312"/>
                <a:gd name="connsiteX2" fmla="*/ -18 w 1355064"/>
                <a:gd name="connsiteY2" fmla="*/ 204493 h 809312"/>
                <a:gd name="connsiteX3" fmla="*/ 648780 w 1355064"/>
                <a:gd name="connsiteY3" fmla="*/ 809297 h 809312"/>
                <a:gd name="connsiteX4" fmla="*/ 1355046 w 1355064"/>
                <a:gd name="connsiteY4" fmla="*/ 549303 h 8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064" h="809312">
                  <a:moveTo>
                    <a:pt x="1355046" y="549303"/>
                  </a:moveTo>
                  <a:cubicBezTo>
                    <a:pt x="1355046" y="549303"/>
                    <a:pt x="756979" y="393940"/>
                    <a:pt x="602938" y="-15"/>
                  </a:cubicBezTo>
                  <a:cubicBezTo>
                    <a:pt x="602938" y="-15"/>
                    <a:pt x="263280" y="167237"/>
                    <a:pt x="-18" y="204493"/>
                  </a:cubicBezTo>
                  <a:cubicBezTo>
                    <a:pt x="-18" y="204493"/>
                    <a:pt x="171727" y="616019"/>
                    <a:pt x="648780" y="809297"/>
                  </a:cubicBezTo>
                  <a:cubicBezTo>
                    <a:pt x="648780" y="809297"/>
                    <a:pt x="1055551" y="710214"/>
                    <a:pt x="1355046" y="549303"/>
                  </a:cubicBezTo>
                  <a:close/>
                </a:path>
              </a:pathLst>
            </a:custGeom>
            <a:solidFill>
              <a:srgbClr val="EF685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8484038" y="611367"/>
              <a:ext cx="1355064" cy="809312"/>
            </a:xfrm>
            <a:custGeom>
              <a:avLst/>
              <a:gdLst>
                <a:gd name="connsiteX0" fmla="*/ 1355046 w 1355064"/>
                <a:gd name="connsiteY0" fmla="*/ 549303 h 809312"/>
                <a:gd name="connsiteX1" fmla="*/ 602938 w 1355064"/>
                <a:gd name="connsiteY1" fmla="*/ -15 h 809312"/>
                <a:gd name="connsiteX2" fmla="*/ -18 w 1355064"/>
                <a:gd name="connsiteY2" fmla="*/ 204493 h 809312"/>
                <a:gd name="connsiteX3" fmla="*/ 648780 w 1355064"/>
                <a:gd name="connsiteY3" fmla="*/ 809297 h 809312"/>
                <a:gd name="connsiteX4" fmla="*/ 1355046 w 1355064"/>
                <a:gd name="connsiteY4" fmla="*/ 549303 h 8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064" h="809312">
                  <a:moveTo>
                    <a:pt x="1355046" y="549303"/>
                  </a:moveTo>
                  <a:cubicBezTo>
                    <a:pt x="1355046" y="549303"/>
                    <a:pt x="756979" y="393940"/>
                    <a:pt x="602938" y="-15"/>
                  </a:cubicBezTo>
                  <a:cubicBezTo>
                    <a:pt x="602938" y="-15"/>
                    <a:pt x="263280" y="167237"/>
                    <a:pt x="-18" y="204493"/>
                  </a:cubicBezTo>
                  <a:cubicBezTo>
                    <a:pt x="-18" y="204493"/>
                    <a:pt x="171727" y="616019"/>
                    <a:pt x="648780" y="809297"/>
                  </a:cubicBezTo>
                  <a:cubicBezTo>
                    <a:pt x="648780" y="809297"/>
                    <a:pt x="1055551" y="710214"/>
                    <a:pt x="1355046" y="549303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8909983" y="949674"/>
              <a:ext cx="245017" cy="291654"/>
            </a:xfrm>
            <a:custGeom>
              <a:avLst/>
              <a:gdLst>
                <a:gd name="connsiteX0" fmla="*/ 86232 w 245017"/>
                <a:gd name="connsiteY0" fmla="*/ 269654 h 291654"/>
                <a:gd name="connsiteX1" fmla="*/ 69586 w 245017"/>
                <a:gd name="connsiteY1" fmla="*/ 185235 h 291654"/>
                <a:gd name="connsiteX2" fmla="*/ 141455 w 245017"/>
                <a:gd name="connsiteY2" fmla="*/ 136750 h 291654"/>
                <a:gd name="connsiteX3" fmla="*/ 212398 w 245017"/>
                <a:gd name="connsiteY3" fmla="*/ 195539 h 291654"/>
                <a:gd name="connsiteX4" fmla="*/ 238821 w 245017"/>
                <a:gd name="connsiteY4" fmla="*/ 169117 h 291654"/>
                <a:gd name="connsiteX5" fmla="*/ 37616 w 245017"/>
                <a:gd name="connsiteY5" fmla="*/ 4374 h 291654"/>
                <a:gd name="connsiteX6" fmla="*/ 5776 w 245017"/>
                <a:gd name="connsiteY6" fmla="*/ 23134 h 291654"/>
                <a:gd name="connsiteX7" fmla="*/ 28632 w 245017"/>
                <a:gd name="connsiteY7" fmla="*/ 167003 h 291654"/>
                <a:gd name="connsiteX8" fmla="*/ 8815 w 245017"/>
                <a:gd name="connsiteY8" fmla="*/ 179554 h 291654"/>
                <a:gd name="connsiteX9" fmla="*/ 26650 w 245017"/>
                <a:gd name="connsiteY9" fmla="*/ 212053 h 291654"/>
                <a:gd name="connsiteX10" fmla="*/ 35766 w 245017"/>
                <a:gd name="connsiteY10" fmla="*/ 206240 h 291654"/>
                <a:gd name="connsiteX11" fmla="*/ 50034 w 245017"/>
                <a:gd name="connsiteY11" fmla="*/ 277448 h 291654"/>
                <a:gd name="connsiteX12" fmla="*/ 86232 w 245017"/>
                <a:gd name="connsiteY12" fmla="*/ 269654 h 291654"/>
                <a:gd name="connsiteX13" fmla="*/ 48580 w 245017"/>
                <a:gd name="connsiteY13" fmla="*/ 60786 h 291654"/>
                <a:gd name="connsiteX14" fmla="*/ 111994 w 245017"/>
                <a:gd name="connsiteY14" fmla="*/ 112441 h 291654"/>
                <a:gd name="connsiteX15" fmla="*/ 62452 w 245017"/>
                <a:gd name="connsiteY15" fmla="*/ 145865 h 291654"/>
                <a:gd name="connsiteX16" fmla="*/ 48580 w 245017"/>
                <a:gd name="connsiteY16" fmla="*/ 60786 h 2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17" h="291654">
                  <a:moveTo>
                    <a:pt x="86232" y="269654"/>
                  </a:moveTo>
                  <a:cubicBezTo>
                    <a:pt x="80248" y="241646"/>
                    <a:pt x="74699" y="213506"/>
                    <a:pt x="69586" y="185235"/>
                  </a:cubicBezTo>
                  <a:cubicBezTo>
                    <a:pt x="93763" y="169381"/>
                    <a:pt x="117807" y="153264"/>
                    <a:pt x="141455" y="136750"/>
                  </a:cubicBezTo>
                  <a:cubicBezTo>
                    <a:pt x="165235" y="156302"/>
                    <a:pt x="188883" y="175894"/>
                    <a:pt x="212398" y="195539"/>
                  </a:cubicBezTo>
                  <a:cubicBezTo>
                    <a:pt x="230497" y="210732"/>
                    <a:pt x="257184" y="185102"/>
                    <a:pt x="238821" y="169117"/>
                  </a:cubicBezTo>
                  <a:cubicBezTo>
                    <a:pt x="172329" y="113538"/>
                    <a:pt x="105256" y="58632"/>
                    <a:pt x="37616" y="4374"/>
                  </a:cubicBezTo>
                  <a:cubicBezTo>
                    <a:pt x="22027" y="-8176"/>
                    <a:pt x="96" y="8734"/>
                    <a:pt x="5776" y="23134"/>
                  </a:cubicBezTo>
                  <a:cubicBezTo>
                    <a:pt x="12514" y="71751"/>
                    <a:pt x="20177" y="119443"/>
                    <a:pt x="28632" y="167003"/>
                  </a:cubicBezTo>
                  <a:lnTo>
                    <a:pt x="8815" y="179554"/>
                  </a:lnTo>
                  <a:cubicBezTo>
                    <a:pt x="-11266" y="192765"/>
                    <a:pt x="6437" y="224736"/>
                    <a:pt x="26650" y="212053"/>
                  </a:cubicBezTo>
                  <a:lnTo>
                    <a:pt x="35766" y="206240"/>
                  </a:lnTo>
                  <a:cubicBezTo>
                    <a:pt x="40389" y="230020"/>
                    <a:pt x="45014" y="253800"/>
                    <a:pt x="50034" y="277448"/>
                  </a:cubicBezTo>
                  <a:cubicBezTo>
                    <a:pt x="55054" y="301096"/>
                    <a:pt x="90988" y="292905"/>
                    <a:pt x="86232" y="269654"/>
                  </a:cubicBezTo>
                  <a:close/>
                  <a:moveTo>
                    <a:pt x="48580" y="60786"/>
                  </a:moveTo>
                  <a:lnTo>
                    <a:pt x="111994" y="112441"/>
                  </a:lnTo>
                  <a:cubicBezTo>
                    <a:pt x="95480" y="123671"/>
                    <a:pt x="78966" y="134900"/>
                    <a:pt x="62452" y="145865"/>
                  </a:cubicBezTo>
                  <a:cubicBezTo>
                    <a:pt x="57432" y="117593"/>
                    <a:pt x="52808" y="89229"/>
                    <a:pt x="48580" y="60786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9074208" y="879250"/>
              <a:ext cx="168645" cy="186947"/>
            </a:xfrm>
            <a:custGeom>
              <a:avLst/>
              <a:gdLst>
                <a:gd name="connsiteX0" fmla="*/ 138537 w 168645"/>
                <a:gd name="connsiteY0" fmla="*/ 24728 h 186947"/>
                <a:gd name="connsiteX1" fmla="*/ 86353 w 168645"/>
                <a:gd name="connsiteY1" fmla="*/ 58416 h 186947"/>
                <a:gd name="connsiteX2" fmla="*/ 50418 w 168645"/>
                <a:gd name="connsiteY2" fmla="*/ 8742 h 186947"/>
                <a:gd name="connsiteX3" fmla="*/ 22940 w 168645"/>
                <a:gd name="connsiteY3" fmla="*/ 3061 h 186947"/>
                <a:gd name="connsiteX4" fmla="*/ 17258 w 168645"/>
                <a:gd name="connsiteY4" fmla="*/ 30541 h 186947"/>
                <a:gd name="connsiteX5" fmla="*/ 53061 w 168645"/>
                <a:gd name="connsiteY5" fmla="*/ 80082 h 186947"/>
                <a:gd name="connsiteX6" fmla="*/ 8407 w 168645"/>
                <a:gd name="connsiteY6" fmla="*/ 109015 h 186947"/>
                <a:gd name="connsiteX7" fmla="*/ 3585 w 168645"/>
                <a:gd name="connsiteY7" fmla="*/ 136626 h 186947"/>
                <a:gd name="connsiteX8" fmla="*/ 30073 w 168645"/>
                <a:gd name="connsiteY8" fmla="*/ 142175 h 186947"/>
                <a:gd name="connsiteX9" fmla="*/ 75387 w 168645"/>
                <a:gd name="connsiteY9" fmla="*/ 112714 h 186947"/>
                <a:gd name="connsiteX10" fmla="*/ 116606 w 168645"/>
                <a:gd name="connsiteY10" fmla="*/ 177844 h 186947"/>
                <a:gd name="connsiteX11" fmla="*/ 149766 w 168645"/>
                <a:gd name="connsiteY11" fmla="*/ 156046 h 186947"/>
                <a:gd name="connsiteX12" fmla="*/ 108680 w 168645"/>
                <a:gd name="connsiteY12" fmla="*/ 91180 h 186947"/>
                <a:gd name="connsiteX13" fmla="*/ 160203 w 168645"/>
                <a:gd name="connsiteY13" fmla="*/ 57888 h 186947"/>
                <a:gd name="connsiteX14" fmla="*/ 165025 w 168645"/>
                <a:gd name="connsiteY14" fmla="*/ 30276 h 186947"/>
                <a:gd name="connsiteX15" fmla="*/ 138537 w 168645"/>
                <a:gd name="connsiteY15" fmla="*/ 24728 h 18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645" h="186947">
                  <a:moveTo>
                    <a:pt x="138537" y="24728"/>
                  </a:moveTo>
                  <a:lnTo>
                    <a:pt x="86353" y="58416"/>
                  </a:lnTo>
                  <a:cubicBezTo>
                    <a:pt x="74595" y="41770"/>
                    <a:pt x="62704" y="25124"/>
                    <a:pt x="50418" y="8742"/>
                  </a:cubicBezTo>
                  <a:cubicBezTo>
                    <a:pt x="44236" y="-175"/>
                    <a:pt x="32147" y="-2672"/>
                    <a:pt x="22940" y="3061"/>
                  </a:cubicBezTo>
                  <a:cubicBezTo>
                    <a:pt x="13903" y="9165"/>
                    <a:pt x="11380" y="21359"/>
                    <a:pt x="17258" y="30541"/>
                  </a:cubicBezTo>
                  <a:cubicBezTo>
                    <a:pt x="29505" y="46751"/>
                    <a:pt x="41435" y="63265"/>
                    <a:pt x="53061" y="80082"/>
                  </a:cubicBezTo>
                  <a:lnTo>
                    <a:pt x="8407" y="109015"/>
                  </a:lnTo>
                  <a:cubicBezTo>
                    <a:pt x="-550" y="115303"/>
                    <a:pt x="-2704" y="127669"/>
                    <a:pt x="3585" y="136626"/>
                  </a:cubicBezTo>
                  <a:cubicBezTo>
                    <a:pt x="9583" y="145147"/>
                    <a:pt x="21156" y="147578"/>
                    <a:pt x="30073" y="142175"/>
                  </a:cubicBezTo>
                  <a:lnTo>
                    <a:pt x="75387" y="112714"/>
                  </a:lnTo>
                  <a:cubicBezTo>
                    <a:pt x="89656" y="134116"/>
                    <a:pt x="103395" y="155822"/>
                    <a:pt x="116606" y="177844"/>
                  </a:cubicBezTo>
                  <a:cubicBezTo>
                    <a:pt x="129817" y="199775"/>
                    <a:pt x="162845" y="177844"/>
                    <a:pt x="149766" y="156046"/>
                  </a:cubicBezTo>
                  <a:cubicBezTo>
                    <a:pt x="136687" y="134248"/>
                    <a:pt x="123344" y="112582"/>
                    <a:pt x="108680" y="91180"/>
                  </a:cubicBezTo>
                  <a:lnTo>
                    <a:pt x="160203" y="57888"/>
                  </a:lnTo>
                  <a:cubicBezTo>
                    <a:pt x="169160" y="51599"/>
                    <a:pt x="171313" y="39234"/>
                    <a:pt x="165025" y="30276"/>
                  </a:cubicBezTo>
                  <a:cubicBezTo>
                    <a:pt x="159027" y="21755"/>
                    <a:pt x="147454" y="19324"/>
                    <a:pt x="138537" y="24728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057" y="5752318"/>
            <a:ext cx="676886" cy="118751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 userDrawn="1">
            <p:ph type="ctrTitle" hasCustomPrompt="1"/>
          </p:nvPr>
        </p:nvSpPr>
        <p:spPr>
          <a:xfrm>
            <a:off x="6210301" y="1955459"/>
            <a:ext cx="5267926" cy="1786814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6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 userDrawn="1">
            <p:ph type="subTitle" sz="quarter" idx="1" hasCustomPrompt="1"/>
          </p:nvPr>
        </p:nvSpPr>
        <p:spPr>
          <a:xfrm>
            <a:off x="6210301" y="4098534"/>
            <a:ext cx="5267926" cy="10747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16329" y="5830154"/>
            <a:ext cx="530257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216329" y="5542907"/>
            <a:ext cx="530257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www.islide.cc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 hasCustomPrompt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43B38-FCD2-4D0A-90BC-740ACC77290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任意多边形: 形状 11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7504" y="1130300"/>
            <a:ext cx="7136993" cy="4825177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8583032" y="2277956"/>
            <a:ext cx="3814500" cy="4103686"/>
            <a:chOff x="8251480" y="2277956"/>
            <a:chExt cx="3814500" cy="4103686"/>
          </a:xfrm>
        </p:grpSpPr>
        <p:sp>
          <p:nvSpPr>
            <p:cNvPr id="18" name="任意多边形: 形状 17"/>
            <p:cNvSpPr/>
            <p:nvPr/>
          </p:nvSpPr>
          <p:spPr>
            <a:xfrm>
              <a:off x="8480428" y="2682237"/>
              <a:ext cx="3585552" cy="3699405"/>
            </a:xfrm>
            <a:custGeom>
              <a:avLst/>
              <a:gdLst>
                <a:gd name="connsiteX0" fmla="*/ 767338 w 3585552"/>
                <a:gd name="connsiteY0" fmla="*/ 0 h 3699405"/>
                <a:gd name="connsiteX1" fmla="*/ 0 w 3585552"/>
                <a:gd name="connsiteY1" fmla="*/ 3582519 h 3699405"/>
                <a:gd name="connsiteX2" fmla="*/ 2818076 w 3585552"/>
                <a:gd name="connsiteY2" fmla="*/ 3699405 h 3699405"/>
                <a:gd name="connsiteX3" fmla="*/ 3585552 w 3585552"/>
                <a:gd name="connsiteY3" fmla="*/ 117024 h 3699405"/>
                <a:gd name="connsiteX4" fmla="*/ 767338 w 3585552"/>
                <a:gd name="connsiteY4" fmla="*/ 0 h 369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5552" h="3699405">
                  <a:moveTo>
                    <a:pt x="767338" y="0"/>
                  </a:moveTo>
                  <a:lnTo>
                    <a:pt x="0" y="3582519"/>
                  </a:lnTo>
                  <a:lnTo>
                    <a:pt x="2818076" y="3699405"/>
                  </a:lnTo>
                  <a:lnTo>
                    <a:pt x="3585552" y="117024"/>
                  </a:lnTo>
                  <a:lnTo>
                    <a:pt x="76733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8480428" y="2682237"/>
              <a:ext cx="3585552" cy="3699405"/>
            </a:xfrm>
            <a:custGeom>
              <a:avLst/>
              <a:gdLst>
                <a:gd name="connsiteX0" fmla="*/ 767338 w 3585552"/>
                <a:gd name="connsiteY0" fmla="*/ 0 h 3699405"/>
                <a:gd name="connsiteX1" fmla="*/ 0 w 3585552"/>
                <a:gd name="connsiteY1" fmla="*/ 3582519 h 3699405"/>
                <a:gd name="connsiteX2" fmla="*/ 2818076 w 3585552"/>
                <a:gd name="connsiteY2" fmla="*/ 3699405 h 3699405"/>
                <a:gd name="connsiteX3" fmla="*/ 3585552 w 3585552"/>
                <a:gd name="connsiteY3" fmla="*/ 117024 h 3699405"/>
                <a:gd name="connsiteX4" fmla="*/ 767338 w 3585552"/>
                <a:gd name="connsiteY4" fmla="*/ 0 h 369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5552" h="3699405">
                  <a:moveTo>
                    <a:pt x="767338" y="0"/>
                  </a:moveTo>
                  <a:lnTo>
                    <a:pt x="0" y="3582519"/>
                  </a:lnTo>
                  <a:lnTo>
                    <a:pt x="2818076" y="3699405"/>
                  </a:lnTo>
                  <a:lnTo>
                    <a:pt x="3585552" y="117024"/>
                  </a:lnTo>
                  <a:lnTo>
                    <a:pt x="767338" y="0"/>
                  </a:lnTo>
                  <a:close/>
                </a:path>
              </a:pathLst>
            </a:custGeom>
            <a:noFill/>
            <a:ln w="13774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8251480" y="2500844"/>
              <a:ext cx="3438618" cy="3611189"/>
            </a:xfrm>
            <a:custGeom>
              <a:avLst/>
              <a:gdLst>
                <a:gd name="connsiteX0" fmla="*/ 618199 w 3438618"/>
                <a:gd name="connsiteY0" fmla="*/ 0 h 3611189"/>
                <a:gd name="connsiteX1" fmla="*/ 0 w 3438618"/>
                <a:gd name="connsiteY1" fmla="*/ 3611190 h 3611189"/>
                <a:gd name="connsiteX2" fmla="*/ 2820558 w 3438618"/>
                <a:gd name="connsiteY2" fmla="*/ 3611190 h 3611189"/>
                <a:gd name="connsiteX3" fmla="*/ 3438618 w 3438618"/>
                <a:gd name="connsiteY3" fmla="*/ 0 h 3611189"/>
                <a:gd name="connsiteX4" fmla="*/ 618199 w 3438618"/>
                <a:gd name="connsiteY4" fmla="*/ 0 h 361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618" h="3611189">
                  <a:moveTo>
                    <a:pt x="618199" y="0"/>
                  </a:moveTo>
                  <a:lnTo>
                    <a:pt x="0" y="3611190"/>
                  </a:lnTo>
                  <a:lnTo>
                    <a:pt x="2820558" y="3611190"/>
                  </a:lnTo>
                  <a:lnTo>
                    <a:pt x="3438618" y="0"/>
                  </a:lnTo>
                  <a:lnTo>
                    <a:pt x="618199" y="0"/>
                  </a:lnTo>
                  <a:close/>
                </a:path>
              </a:pathLst>
            </a:custGeom>
            <a:solidFill>
              <a:srgbClr val="FFFFFF"/>
            </a:solidFill>
            <a:ln w="13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8251480" y="2500844"/>
              <a:ext cx="3438618" cy="3611189"/>
            </a:xfrm>
            <a:custGeom>
              <a:avLst/>
              <a:gdLst>
                <a:gd name="connsiteX0" fmla="*/ 618199 w 3438618"/>
                <a:gd name="connsiteY0" fmla="*/ 0 h 3611189"/>
                <a:gd name="connsiteX1" fmla="*/ 0 w 3438618"/>
                <a:gd name="connsiteY1" fmla="*/ 3611190 h 3611189"/>
                <a:gd name="connsiteX2" fmla="*/ 2820558 w 3438618"/>
                <a:gd name="connsiteY2" fmla="*/ 3611190 h 3611189"/>
                <a:gd name="connsiteX3" fmla="*/ 3438618 w 3438618"/>
                <a:gd name="connsiteY3" fmla="*/ 0 h 3611189"/>
                <a:gd name="connsiteX4" fmla="*/ 618199 w 3438618"/>
                <a:gd name="connsiteY4" fmla="*/ 0 h 361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618" h="3611189">
                  <a:moveTo>
                    <a:pt x="618199" y="0"/>
                  </a:moveTo>
                  <a:lnTo>
                    <a:pt x="0" y="3611190"/>
                  </a:lnTo>
                  <a:lnTo>
                    <a:pt x="2820558" y="3611190"/>
                  </a:lnTo>
                  <a:lnTo>
                    <a:pt x="3438618" y="0"/>
                  </a:lnTo>
                  <a:lnTo>
                    <a:pt x="618199" y="0"/>
                  </a:lnTo>
                  <a:close/>
                </a:path>
              </a:pathLst>
            </a:custGeom>
            <a:noFill/>
            <a:ln w="13774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0589173" y="2277956"/>
              <a:ext cx="352243" cy="614994"/>
            </a:xfrm>
            <a:custGeom>
              <a:avLst/>
              <a:gdLst>
                <a:gd name="connsiteX0" fmla="*/ 88889 w 352243"/>
                <a:gd name="connsiteY0" fmla="*/ 112361 h 614994"/>
                <a:gd name="connsiteX1" fmla="*/ 3569 w 352243"/>
                <a:gd name="connsiteY1" fmla="*/ 453783 h 614994"/>
                <a:gd name="connsiteX2" fmla="*/ 93576 w 352243"/>
                <a:gd name="connsiteY2" fmla="*/ 609815 h 614994"/>
                <a:gd name="connsiteX3" fmla="*/ 93576 w 352243"/>
                <a:gd name="connsiteY3" fmla="*/ 609815 h 614994"/>
                <a:gd name="connsiteX4" fmla="*/ 253853 w 352243"/>
                <a:gd name="connsiteY4" fmla="*/ 521006 h 614994"/>
                <a:gd name="connsiteX5" fmla="*/ 255397 w 352243"/>
                <a:gd name="connsiteY5" fmla="*/ 515121 h 614994"/>
                <a:gd name="connsiteX6" fmla="*/ 349264 w 352243"/>
                <a:gd name="connsiteY6" fmla="*/ 120080 h 614994"/>
                <a:gd name="connsiteX7" fmla="*/ 276899 w 352243"/>
                <a:gd name="connsiteY7" fmla="*/ 2560 h 614994"/>
                <a:gd name="connsiteX8" fmla="*/ 274142 w 352243"/>
                <a:gd name="connsiteY8" fmla="*/ 1954 h 614994"/>
                <a:gd name="connsiteX9" fmla="*/ 274142 w 352243"/>
                <a:gd name="connsiteY9" fmla="*/ 1954 h 614994"/>
                <a:gd name="connsiteX10" fmla="*/ 158773 w 352243"/>
                <a:gd name="connsiteY10" fmla="*/ 77213 h 614994"/>
                <a:gd name="connsiteX11" fmla="*/ 128725 w 352243"/>
                <a:gd name="connsiteY11" fmla="*/ 222769 h 6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2243" h="614994">
                  <a:moveTo>
                    <a:pt x="88889" y="112361"/>
                  </a:moveTo>
                  <a:lnTo>
                    <a:pt x="3569" y="453783"/>
                  </a:lnTo>
                  <a:cubicBezTo>
                    <a:pt x="-13330" y="521544"/>
                    <a:pt x="26463" y="590517"/>
                    <a:pt x="93576" y="609815"/>
                  </a:cubicBezTo>
                  <a:lnTo>
                    <a:pt x="93576" y="609815"/>
                  </a:lnTo>
                  <a:cubicBezTo>
                    <a:pt x="162357" y="629553"/>
                    <a:pt x="234115" y="589801"/>
                    <a:pt x="253853" y="521006"/>
                  </a:cubicBezTo>
                  <a:cubicBezTo>
                    <a:pt x="254418" y="519063"/>
                    <a:pt x="254928" y="517092"/>
                    <a:pt x="255397" y="515121"/>
                  </a:cubicBezTo>
                  <a:lnTo>
                    <a:pt x="349264" y="120080"/>
                  </a:lnTo>
                  <a:cubicBezTo>
                    <a:pt x="361724" y="67647"/>
                    <a:pt x="329332" y="15035"/>
                    <a:pt x="276899" y="2560"/>
                  </a:cubicBezTo>
                  <a:cubicBezTo>
                    <a:pt x="275976" y="2354"/>
                    <a:pt x="275066" y="2147"/>
                    <a:pt x="274142" y="1954"/>
                  </a:cubicBezTo>
                  <a:lnTo>
                    <a:pt x="274142" y="1954"/>
                  </a:lnTo>
                  <a:cubicBezTo>
                    <a:pt x="221516" y="-9018"/>
                    <a:pt x="169938" y="24642"/>
                    <a:pt x="158773" y="77213"/>
                  </a:cubicBezTo>
                  <a:lnTo>
                    <a:pt x="128725" y="222769"/>
                  </a:lnTo>
                </a:path>
              </a:pathLst>
            </a:custGeom>
            <a:noFill/>
            <a:ln w="13774" cap="rnd">
              <a:solidFill>
                <a:srgbClr val="DE684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1108731" y="2309332"/>
              <a:ext cx="284783" cy="630470"/>
            </a:xfrm>
            <a:custGeom>
              <a:avLst/>
              <a:gdLst>
                <a:gd name="connsiteX0" fmla="*/ 274919 w 284783"/>
                <a:gd name="connsiteY0" fmla="*/ 191393 h 630470"/>
                <a:gd name="connsiteX1" fmla="*/ 256173 w 284783"/>
                <a:gd name="connsiteY1" fmla="*/ 102763 h 630470"/>
                <a:gd name="connsiteX2" fmla="*/ 106896 w 284783"/>
                <a:gd name="connsiteY2" fmla="*/ 1867 h 630470"/>
                <a:gd name="connsiteX3" fmla="*/ 106896 w 284783"/>
                <a:gd name="connsiteY3" fmla="*/ 1867 h 630470"/>
                <a:gd name="connsiteX4" fmla="*/ 1657 w 284783"/>
                <a:gd name="connsiteY4" fmla="*/ 151861 h 630470"/>
                <a:gd name="connsiteX5" fmla="*/ 2829 w 284783"/>
                <a:gd name="connsiteY5" fmla="*/ 157760 h 630470"/>
                <a:gd name="connsiteX6" fmla="*/ 91596 w 284783"/>
                <a:gd name="connsiteY6" fmla="*/ 553904 h 630470"/>
                <a:gd name="connsiteX7" fmla="*/ 208275 w 284783"/>
                <a:gd name="connsiteY7" fmla="*/ 627977 h 630470"/>
                <a:gd name="connsiteX8" fmla="*/ 210825 w 284783"/>
                <a:gd name="connsiteY8" fmla="*/ 627371 h 630470"/>
                <a:gd name="connsiteX9" fmla="*/ 210825 w 284783"/>
                <a:gd name="connsiteY9" fmla="*/ 627371 h 630470"/>
                <a:gd name="connsiteX10" fmla="*/ 281536 w 284783"/>
                <a:gd name="connsiteY10" fmla="*/ 509107 h 630470"/>
                <a:gd name="connsiteX11" fmla="*/ 245974 w 284783"/>
                <a:gd name="connsiteY11" fmla="*/ 367272 h 63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4783" h="630470">
                  <a:moveTo>
                    <a:pt x="274919" y="191393"/>
                  </a:moveTo>
                  <a:lnTo>
                    <a:pt x="256173" y="102763"/>
                  </a:lnTo>
                  <a:cubicBezTo>
                    <a:pt x="241770" y="34369"/>
                    <a:pt x="175718" y="-10263"/>
                    <a:pt x="106896" y="1867"/>
                  </a:cubicBezTo>
                  <a:lnTo>
                    <a:pt x="106896" y="1867"/>
                  </a:lnTo>
                  <a:cubicBezTo>
                    <a:pt x="36420" y="14231"/>
                    <a:pt x="-10706" y="81385"/>
                    <a:pt x="1657" y="151861"/>
                  </a:cubicBezTo>
                  <a:cubicBezTo>
                    <a:pt x="2002" y="153832"/>
                    <a:pt x="2388" y="155803"/>
                    <a:pt x="2829" y="157760"/>
                  </a:cubicBezTo>
                  <a:lnTo>
                    <a:pt x="91596" y="553904"/>
                  </a:lnTo>
                  <a:cubicBezTo>
                    <a:pt x="103367" y="606585"/>
                    <a:pt x="155607" y="639749"/>
                    <a:pt x="208275" y="627977"/>
                  </a:cubicBezTo>
                  <a:cubicBezTo>
                    <a:pt x="209129" y="627784"/>
                    <a:pt x="209984" y="627577"/>
                    <a:pt x="210825" y="627371"/>
                  </a:cubicBezTo>
                  <a:lnTo>
                    <a:pt x="210825" y="627371"/>
                  </a:lnTo>
                  <a:cubicBezTo>
                    <a:pt x="262955" y="614166"/>
                    <a:pt x="294575" y="561278"/>
                    <a:pt x="281536" y="509107"/>
                  </a:cubicBezTo>
                  <a:lnTo>
                    <a:pt x="245974" y="367272"/>
                  </a:lnTo>
                </a:path>
              </a:pathLst>
            </a:custGeom>
            <a:noFill/>
            <a:ln w="13774" cap="rnd">
              <a:solidFill>
                <a:srgbClr val="DE684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015844" y="3091041"/>
              <a:ext cx="1860472" cy="189302"/>
            </a:xfrm>
            <a:custGeom>
              <a:avLst/>
              <a:gdLst>
                <a:gd name="connsiteX0" fmla="*/ 1859326 w 1860472"/>
                <a:gd name="connsiteY0" fmla="*/ 172611 h 189302"/>
                <a:gd name="connsiteX1" fmla="*/ 1733756 w 1860472"/>
                <a:gd name="connsiteY1" fmla="*/ 93906 h 189302"/>
                <a:gd name="connsiteX2" fmla="*/ 1521488 w 1860472"/>
                <a:gd name="connsiteY2" fmla="*/ 102176 h 189302"/>
                <a:gd name="connsiteX3" fmla="*/ 1287165 w 1860472"/>
                <a:gd name="connsiteY3" fmla="*/ 129743 h 189302"/>
                <a:gd name="connsiteX4" fmla="*/ 1052842 w 1860472"/>
                <a:gd name="connsiteY4" fmla="*/ 125746 h 189302"/>
                <a:gd name="connsiteX5" fmla="*/ 966556 w 1860472"/>
                <a:gd name="connsiteY5" fmla="*/ 114581 h 189302"/>
                <a:gd name="connsiteX6" fmla="*/ 969588 w 1860472"/>
                <a:gd name="connsiteY6" fmla="*/ 107965 h 189302"/>
                <a:gd name="connsiteX7" fmla="*/ 936232 w 1860472"/>
                <a:gd name="connsiteY7" fmla="*/ 32155 h 189302"/>
                <a:gd name="connsiteX8" fmla="*/ 917486 w 1860472"/>
                <a:gd name="connsiteY8" fmla="*/ 33120 h 189302"/>
                <a:gd name="connsiteX9" fmla="*/ 891021 w 1860472"/>
                <a:gd name="connsiteY9" fmla="*/ 90046 h 189302"/>
                <a:gd name="connsiteX10" fmla="*/ 923413 w 1860472"/>
                <a:gd name="connsiteY10" fmla="*/ 124506 h 189302"/>
                <a:gd name="connsiteX11" fmla="*/ 870070 w 1860472"/>
                <a:gd name="connsiteY11" fmla="*/ 124506 h 189302"/>
                <a:gd name="connsiteX12" fmla="*/ 806252 w 1860472"/>
                <a:gd name="connsiteY12" fmla="*/ 49522 h 189302"/>
                <a:gd name="connsiteX13" fmla="*/ 705355 w 1860472"/>
                <a:gd name="connsiteY13" fmla="*/ 14787 h 189302"/>
                <a:gd name="connsiteX14" fmla="*/ 622653 w 1860472"/>
                <a:gd name="connsiteY14" fmla="*/ 83706 h 189302"/>
                <a:gd name="connsiteX15" fmla="*/ 522170 w 1860472"/>
                <a:gd name="connsiteY15" fmla="*/ 92803 h 189302"/>
                <a:gd name="connsiteX16" fmla="*/ 289639 w 1860472"/>
                <a:gd name="connsiteY16" fmla="*/ 2106 h 189302"/>
                <a:gd name="connsiteX17" fmla="*/ 146150 w 1860472"/>
                <a:gd name="connsiteY17" fmla="*/ 26779 h 189302"/>
                <a:gd name="connsiteX18" fmla="*/ 25268 w 1860472"/>
                <a:gd name="connsiteY18" fmla="*/ 48282 h 189302"/>
                <a:gd name="connsiteX19" fmla="*/ 5695 w 1860472"/>
                <a:gd name="connsiteY19" fmla="*/ 67303 h 189302"/>
                <a:gd name="connsiteX20" fmla="*/ 252699 w 1860472"/>
                <a:gd name="connsiteY20" fmla="*/ 22230 h 189302"/>
                <a:gd name="connsiteX21" fmla="*/ 392327 w 1860472"/>
                <a:gd name="connsiteY21" fmla="*/ 68406 h 189302"/>
                <a:gd name="connsiteX22" fmla="*/ 506180 w 1860472"/>
                <a:gd name="connsiteY22" fmla="*/ 113754 h 189302"/>
                <a:gd name="connsiteX23" fmla="*/ 622101 w 1860472"/>
                <a:gd name="connsiteY23" fmla="*/ 109206 h 189302"/>
                <a:gd name="connsiteX24" fmla="*/ 666347 w 1860472"/>
                <a:gd name="connsiteY24" fmla="*/ 81638 h 189302"/>
                <a:gd name="connsiteX25" fmla="*/ 708525 w 1860472"/>
                <a:gd name="connsiteY25" fmla="*/ 37393 h 189302"/>
                <a:gd name="connsiteX26" fmla="*/ 759663 w 1860472"/>
                <a:gd name="connsiteY26" fmla="*/ 47317 h 189302"/>
                <a:gd name="connsiteX27" fmla="*/ 796879 w 1860472"/>
                <a:gd name="connsiteY27" fmla="*/ 85773 h 189302"/>
                <a:gd name="connsiteX28" fmla="*/ 880270 w 1860472"/>
                <a:gd name="connsiteY28" fmla="*/ 153865 h 189302"/>
                <a:gd name="connsiteX29" fmla="*/ 950429 w 1860472"/>
                <a:gd name="connsiteY29" fmla="*/ 135532 h 189302"/>
                <a:gd name="connsiteX30" fmla="*/ 953048 w 1860472"/>
                <a:gd name="connsiteY30" fmla="*/ 135532 h 189302"/>
                <a:gd name="connsiteX31" fmla="*/ 1060010 w 1860472"/>
                <a:gd name="connsiteY31" fmla="*/ 149316 h 189302"/>
                <a:gd name="connsiteX32" fmla="*/ 1181306 w 1860472"/>
                <a:gd name="connsiteY32" fmla="*/ 154554 h 189302"/>
                <a:gd name="connsiteX33" fmla="*/ 1428310 w 1860472"/>
                <a:gd name="connsiteY33" fmla="*/ 139392 h 189302"/>
                <a:gd name="connsiteX34" fmla="*/ 1668835 w 1860472"/>
                <a:gd name="connsiteY34" fmla="*/ 110584 h 189302"/>
                <a:gd name="connsiteX35" fmla="*/ 1830518 w 1860472"/>
                <a:gd name="connsiteY35" fmla="*/ 182948 h 189302"/>
                <a:gd name="connsiteX36" fmla="*/ 1859326 w 1860472"/>
                <a:gd name="connsiteY36" fmla="*/ 172611 h 189302"/>
                <a:gd name="connsiteX37" fmla="*/ 926170 w 1860472"/>
                <a:gd name="connsiteY37" fmla="*/ 56965 h 189302"/>
                <a:gd name="connsiteX38" fmla="*/ 939953 w 1860472"/>
                <a:gd name="connsiteY38" fmla="*/ 103692 h 189302"/>
                <a:gd name="connsiteX39" fmla="*/ 926170 w 1860472"/>
                <a:gd name="connsiteY39" fmla="*/ 56965 h 1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60472" h="189302">
                  <a:moveTo>
                    <a:pt x="1859326" y="172611"/>
                  </a:moveTo>
                  <a:cubicBezTo>
                    <a:pt x="1840580" y="131260"/>
                    <a:pt x="1789718" y="104657"/>
                    <a:pt x="1733756" y="93906"/>
                  </a:cubicBezTo>
                  <a:cubicBezTo>
                    <a:pt x="1665527" y="80811"/>
                    <a:pt x="1592060" y="90735"/>
                    <a:pt x="1521488" y="102176"/>
                  </a:cubicBezTo>
                  <a:cubicBezTo>
                    <a:pt x="1443940" y="115656"/>
                    <a:pt x="1365718" y="124864"/>
                    <a:pt x="1287165" y="129743"/>
                  </a:cubicBezTo>
                  <a:cubicBezTo>
                    <a:pt x="1209053" y="133617"/>
                    <a:pt x="1130775" y="132280"/>
                    <a:pt x="1052842" y="125746"/>
                  </a:cubicBezTo>
                  <a:cubicBezTo>
                    <a:pt x="1023814" y="124519"/>
                    <a:pt x="994937" y="120784"/>
                    <a:pt x="966556" y="114581"/>
                  </a:cubicBezTo>
                  <a:cubicBezTo>
                    <a:pt x="967742" y="112459"/>
                    <a:pt x="968748" y="110239"/>
                    <a:pt x="969588" y="107965"/>
                  </a:cubicBezTo>
                  <a:cubicBezTo>
                    <a:pt x="980367" y="77848"/>
                    <a:pt x="965715" y="44560"/>
                    <a:pt x="936232" y="32155"/>
                  </a:cubicBezTo>
                  <a:cubicBezTo>
                    <a:pt x="930195" y="29439"/>
                    <a:pt x="923220" y="29798"/>
                    <a:pt x="917486" y="33120"/>
                  </a:cubicBezTo>
                  <a:cubicBezTo>
                    <a:pt x="895708" y="42837"/>
                    <a:pt x="884419" y="67124"/>
                    <a:pt x="891021" y="90046"/>
                  </a:cubicBezTo>
                  <a:cubicBezTo>
                    <a:pt x="896810" y="105388"/>
                    <a:pt x="908458" y="117779"/>
                    <a:pt x="923413" y="124506"/>
                  </a:cubicBezTo>
                  <a:cubicBezTo>
                    <a:pt x="906886" y="133947"/>
                    <a:pt x="886597" y="133947"/>
                    <a:pt x="870070" y="124506"/>
                  </a:cubicBezTo>
                  <a:cubicBezTo>
                    <a:pt x="837541" y="106035"/>
                    <a:pt x="828719" y="73368"/>
                    <a:pt x="806252" y="49522"/>
                  </a:cubicBezTo>
                  <a:cubicBezTo>
                    <a:pt x="783784" y="25676"/>
                    <a:pt x="746844" y="4587"/>
                    <a:pt x="705355" y="14787"/>
                  </a:cubicBezTo>
                  <a:cubicBezTo>
                    <a:pt x="660283" y="25952"/>
                    <a:pt x="658353" y="64822"/>
                    <a:pt x="622653" y="83706"/>
                  </a:cubicBezTo>
                  <a:cubicBezTo>
                    <a:pt x="593156" y="99419"/>
                    <a:pt x="553734" y="98317"/>
                    <a:pt x="522170" y="92803"/>
                  </a:cubicBezTo>
                  <a:cubicBezTo>
                    <a:pt x="433403" y="76814"/>
                    <a:pt x="379784" y="16028"/>
                    <a:pt x="289639" y="2106"/>
                  </a:cubicBezTo>
                  <a:cubicBezTo>
                    <a:pt x="239052" y="-5750"/>
                    <a:pt x="193153" y="8309"/>
                    <a:pt x="146150" y="26779"/>
                  </a:cubicBezTo>
                  <a:cubicBezTo>
                    <a:pt x="111002" y="40563"/>
                    <a:pt x="61932" y="65098"/>
                    <a:pt x="25268" y="48282"/>
                  </a:cubicBezTo>
                  <a:cubicBezTo>
                    <a:pt x="9278" y="40976"/>
                    <a:pt x="-10432" y="59860"/>
                    <a:pt x="5695" y="67303"/>
                  </a:cubicBezTo>
                  <a:cubicBezTo>
                    <a:pt x="86191" y="104244"/>
                    <a:pt x="169307" y="22920"/>
                    <a:pt x="252699" y="22230"/>
                  </a:cubicBezTo>
                  <a:cubicBezTo>
                    <a:pt x="307006" y="22230"/>
                    <a:pt x="352079" y="46903"/>
                    <a:pt x="392327" y="68406"/>
                  </a:cubicBezTo>
                  <a:cubicBezTo>
                    <a:pt x="427655" y="89426"/>
                    <a:pt x="466070" y="104740"/>
                    <a:pt x="506180" y="113754"/>
                  </a:cubicBezTo>
                  <a:cubicBezTo>
                    <a:pt x="544554" y="122438"/>
                    <a:pt x="584527" y="120867"/>
                    <a:pt x="622101" y="109206"/>
                  </a:cubicBezTo>
                  <a:cubicBezTo>
                    <a:pt x="638752" y="103485"/>
                    <a:pt x="653873" y="94057"/>
                    <a:pt x="666347" y="81638"/>
                  </a:cubicBezTo>
                  <a:cubicBezTo>
                    <a:pt x="680131" y="67855"/>
                    <a:pt x="686471" y="45249"/>
                    <a:pt x="708525" y="37393"/>
                  </a:cubicBezTo>
                  <a:cubicBezTo>
                    <a:pt x="726196" y="32982"/>
                    <a:pt x="744928" y="36607"/>
                    <a:pt x="759663" y="47317"/>
                  </a:cubicBezTo>
                  <a:cubicBezTo>
                    <a:pt x="774990" y="56952"/>
                    <a:pt x="787754" y="70143"/>
                    <a:pt x="796879" y="85773"/>
                  </a:cubicBezTo>
                  <a:cubicBezTo>
                    <a:pt x="813971" y="113341"/>
                    <a:pt x="836576" y="146973"/>
                    <a:pt x="880270" y="153865"/>
                  </a:cubicBezTo>
                  <a:cubicBezTo>
                    <a:pt x="905219" y="158317"/>
                    <a:pt x="930856" y="151618"/>
                    <a:pt x="950429" y="135532"/>
                  </a:cubicBezTo>
                  <a:lnTo>
                    <a:pt x="953048" y="135532"/>
                  </a:lnTo>
                  <a:cubicBezTo>
                    <a:pt x="988238" y="143183"/>
                    <a:pt x="1024020" y="147800"/>
                    <a:pt x="1060010" y="149316"/>
                  </a:cubicBezTo>
                  <a:cubicBezTo>
                    <a:pt x="1100120" y="152487"/>
                    <a:pt x="1140506" y="154141"/>
                    <a:pt x="1181306" y="154554"/>
                  </a:cubicBezTo>
                  <a:cubicBezTo>
                    <a:pt x="1263884" y="155050"/>
                    <a:pt x="1346407" y="149992"/>
                    <a:pt x="1428310" y="139392"/>
                  </a:cubicBezTo>
                  <a:cubicBezTo>
                    <a:pt x="1507980" y="129054"/>
                    <a:pt x="1588752" y="109068"/>
                    <a:pt x="1668835" y="110584"/>
                  </a:cubicBezTo>
                  <a:cubicBezTo>
                    <a:pt x="1736789" y="111962"/>
                    <a:pt x="1808326" y="133741"/>
                    <a:pt x="1830518" y="182948"/>
                  </a:cubicBezTo>
                  <a:cubicBezTo>
                    <a:pt x="1836583" y="196319"/>
                    <a:pt x="1865391" y="185981"/>
                    <a:pt x="1859326" y="172611"/>
                  </a:cubicBezTo>
                  <a:close/>
                  <a:moveTo>
                    <a:pt x="926170" y="56965"/>
                  </a:moveTo>
                  <a:cubicBezTo>
                    <a:pt x="940422" y="67896"/>
                    <a:pt x="945991" y="86780"/>
                    <a:pt x="939953" y="103692"/>
                  </a:cubicBezTo>
                  <a:cubicBezTo>
                    <a:pt x="922724" y="93079"/>
                    <a:pt x="911559" y="72128"/>
                    <a:pt x="926170" y="56965"/>
                  </a:cubicBezTo>
                  <a:close/>
                </a:path>
              </a:pathLst>
            </a:custGeom>
            <a:solidFill>
              <a:srgbClr val="49263E"/>
            </a:solidFill>
            <a:ln w="13774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8933564" y="3579491"/>
              <a:ext cx="1899142" cy="169513"/>
            </a:xfrm>
            <a:custGeom>
              <a:avLst/>
              <a:gdLst>
                <a:gd name="connsiteX0" fmla="*/ 1878339 w 1899142"/>
                <a:gd name="connsiteY0" fmla="*/ 104287 h 169513"/>
                <a:gd name="connsiteX1" fmla="*/ 1631335 w 1899142"/>
                <a:gd name="connsiteY1" fmla="*/ 141641 h 169513"/>
                <a:gd name="connsiteX2" fmla="*/ 1516241 w 1899142"/>
                <a:gd name="connsiteY2" fmla="*/ 116555 h 169513"/>
                <a:gd name="connsiteX3" fmla="*/ 1415068 w 1899142"/>
                <a:gd name="connsiteY3" fmla="*/ 64177 h 169513"/>
                <a:gd name="connsiteX4" fmla="*/ 1299010 w 1899142"/>
                <a:gd name="connsiteY4" fmla="*/ 36610 h 169513"/>
                <a:gd name="connsiteX5" fmla="*/ 1205143 w 1899142"/>
                <a:gd name="connsiteY5" fmla="*/ 71896 h 169513"/>
                <a:gd name="connsiteX6" fmla="*/ 1120235 w 1899142"/>
                <a:gd name="connsiteY6" fmla="*/ 124136 h 169513"/>
                <a:gd name="connsiteX7" fmla="*/ 1004039 w 1899142"/>
                <a:gd name="connsiteY7" fmla="*/ 142744 h 169513"/>
                <a:gd name="connsiteX8" fmla="*/ 936774 w 1899142"/>
                <a:gd name="connsiteY8" fmla="*/ 123309 h 169513"/>
                <a:gd name="connsiteX9" fmla="*/ 934018 w 1899142"/>
                <a:gd name="connsiteY9" fmla="*/ 122068 h 169513"/>
                <a:gd name="connsiteX10" fmla="*/ 979504 w 1899142"/>
                <a:gd name="connsiteY10" fmla="*/ 75617 h 169513"/>
                <a:gd name="connsiteX11" fmla="*/ 977988 w 1899142"/>
                <a:gd name="connsiteY11" fmla="*/ 64315 h 169513"/>
                <a:gd name="connsiteX12" fmla="*/ 864272 w 1899142"/>
                <a:gd name="connsiteY12" fmla="*/ 44466 h 169513"/>
                <a:gd name="connsiteX13" fmla="*/ 875437 w 1899142"/>
                <a:gd name="connsiteY13" fmla="*/ 120139 h 169513"/>
                <a:gd name="connsiteX14" fmla="*/ 864686 w 1899142"/>
                <a:gd name="connsiteY14" fmla="*/ 122620 h 169513"/>
                <a:gd name="connsiteX15" fmla="*/ 736359 w 1899142"/>
                <a:gd name="connsiteY15" fmla="*/ 112558 h 169513"/>
                <a:gd name="connsiteX16" fmla="*/ 468404 w 1899142"/>
                <a:gd name="connsiteY16" fmla="*/ 32199 h 169513"/>
                <a:gd name="connsiteX17" fmla="*/ 406516 w 1899142"/>
                <a:gd name="connsiteY17" fmla="*/ 42261 h 169513"/>
                <a:gd name="connsiteX18" fmla="*/ 343111 w 1899142"/>
                <a:gd name="connsiteY18" fmla="*/ 12075 h 169513"/>
                <a:gd name="connsiteX19" fmla="*/ 170125 w 1899142"/>
                <a:gd name="connsiteY19" fmla="*/ 3115 h 169513"/>
                <a:gd name="connsiteX20" fmla="*/ 6237 w 1899142"/>
                <a:gd name="connsiteY20" fmla="*/ 52047 h 169513"/>
                <a:gd name="connsiteX21" fmla="*/ 24294 w 1899142"/>
                <a:gd name="connsiteY21" fmla="*/ 69139 h 169513"/>
                <a:gd name="connsiteX22" fmla="*/ 290181 w 1899142"/>
                <a:gd name="connsiteY22" fmla="*/ 27788 h 169513"/>
                <a:gd name="connsiteX23" fmla="*/ 377570 w 1899142"/>
                <a:gd name="connsiteY23" fmla="*/ 55355 h 169513"/>
                <a:gd name="connsiteX24" fmla="*/ 353310 w 1899142"/>
                <a:gd name="connsiteY24" fmla="*/ 70104 h 169513"/>
                <a:gd name="connsiteX25" fmla="*/ 344213 w 1899142"/>
                <a:gd name="connsiteY25" fmla="*/ 152806 h 169513"/>
                <a:gd name="connsiteX26" fmla="*/ 407480 w 1899142"/>
                <a:gd name="connsiteY26" fmla="*/ 140125 h 169513"/>
                <a:gd name="connsiteX27" fmla="*/ 423607 w 1899142"/>
                <a:gd name="connsiteY27" fmla="*/ 62798 h 169513"/>
                <a:gd name="connsiteX28" fmla="*/ 523401 w 1899142"/>
                <a:gd name="connsiteY28" fmla="*/ 59490 h 169513"/>
                <a:gd name="connsiteX29" fmla="*/ 768889 w 1899142"/>
                <a:gd name="connsiteY29" fmla="*/ 147430 h 169513"/>
                <a:gd name="connsiteX30" fmla="*/ 903556 w 1899142"/>
                <a:gd name="connsiteY30" fmla="*/ 137368 h 169513"/>
                <a:gd name="connsiteX31" fmla="*/ 1015893 w 1899142"/>
                <a:gd name="connsiteY31" fmla="*/ 168933 h 169513"/>
                <a:gd name="connsiteX32" fmla="*/ 1141738 w 1899142"/>
                <a:gd name="connsiteY32" fmla="*/ 141365 h 169513"/>
                <a:gd name="connsiteX33" fmla="*/ 1348493 w 1899142"/>
                <a:gd name="connsiteY33" fmla="*/ 64452 h 169513"/>
                <a:gd name="connsiteX34" fmla="*/ 1463587 w 1899142"/>
                <a:gd name="connsiteY34" fmla="*/ 121931 h 169513"/>
                <a:gd name="connsiteX35" fmla="*/ 1585573 w 1899142"/>
                <a:gd name="connsiteY35" fmla="*/ 160387 h 169513"/>
                <a:gd name="connsiteX36" fmla="*/ 1890606 w 1899142"/>
                <a:gd name="connsiteY36" fmla="*/ 125928 h 169513"/>
                <a:gd name="connsiteX37" fmla="*/ 1878339 w 1899142"/>
                <a:gd name="connsiteY37" fmla="*/ 104287 h 169513"/>
                <a:gd name="connsiteX38" fmla="*/ 389700 w 1899142"/>
                <a:gd name="connsiteY38" fmla="*/ 120828 h 169513"/>
                <a:gd name="connsiteX39" fmla="*/ 351381 w 1899142"/>
                <a:gd name="connsiteY39" fmla="*/ 120828 h 169513"/>
                <a:gd name="connsiteX40" fmla="*/ 394248 w 1899142"/>
                <a:gd name="connsiteY40" fmla="*/ 71896 h 169513"/>
                <a:gd name="connsiteX41" fmla="*/ 397556 w 1899142"/>
                <a:gd name="connsiteY41" fmla="*/ 78236 h 169513"/>
                <a:gd name="connsiteX42" fmla="*/ 389562 w 1899142"/>
                <a:gd name="connsiteY42" fmla="*/ 120828 h 169513"/>
                <a:gd name="connsiteX43" fmla="*/ 881502 w 1899142"/>
                <a:gd name="connsiteY43" fmla="*/ 90504 h 169513"/>
                <a:gd name="connsiteX44" fmla="*/ 896388 w 1899142"/>
                <a:gd name="connsiteY44" fmla="*/ 58112 h 169513"/>
                <a:gd name="connsiteX45" fmla="*/ 947526 w 1899142"/>
                <a:gd name="connsiteY45" fmla="*/ 75755 h 169513"/>
                <a:gd name="connsiteX46" fmla="*/ 907277 w 1899142"/>
                <a:gd name="connsiteY46" fmla="*/ 109525 h 169513"/>
                <a:gd name="connsiteX47" fmla="*/ 881364 w 1899142"/>
                <a:gd name="connsiteY47" fmla="*/ 90504 h 16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99142" h="169513">
                  <a:moveTo>
                    <a:pt x="1878339" y="104287"/>
                  </a:moveTo>
                  <a:cubicBezTo>
                    <a:pt x="1800158" y="136252"/>
                    <a:pt x="1715470" y="149071"/>
                    <a:pt x="1631335" y="141641"/>
                  </a:cubicBezTo>
                  <a:cubicBezTo>
                    <a:pt x="1592038" y="138374"/>
                    <a:pt x="1553333" y="129939"/>
                    <a:pt x="1516241" y="116555"/>
                  </a:cubicBezTo>
                  <a:cubicBezTo>
                    <a:pt x="1481313" y="101544"/>
                    <a:pt x="1447501" y="84039"/>
                    <a:pt x="1415068" y="64177"/>
                  </a:cubicBezTo>
                  <a:cubicBezTo>
                    <a:pt x="1380113" y="43336"/>
                    <a:pt x="1339603" y="33715"/>
                    <a:pt x="1299010" y="36610"/>
                  </a:cubicBezTo>
                  <a:cubicBezTo>
                    <a:pt x="1265502" y="41310"/>
                    <a:pt x="1233455" y="53357"/>
                    <a:pt x="1205143" y="71896"/>
                  </a:cubicBezTo>
                  <a:cubicBezTo>
                    <a:pt x="1176611" y="88988"/>
                    <a:pt x="1150008" y="108698"/>
                    <a:pt x="1120235" y="124136"/>
                  </a:cubicBezTo>
                  <a:cubicBezTo>
                    <a:pt x="1084356" y="142206"/>
                    <a:pt x="1043763" y="148712"/>
                    <a:pt x="1004039" y="142744"/>
                  </a:cubicBezTo>
                  <a:cubicBezTo>
                    <a:pt x="980855" y="139312"/>
                    <a:pt x="958222" y="132765"/>
                    <a:pt x="936774" y="123309"/>
                  </a:cubicBezTo>
                  <a:lnTo>
                    <a:pt x="934018" y="122068"/>
                  </a:lnTo>
                  <a:cubicBezTo>
                    <a:pt x="953811" y="111910"/>
                    <a:pt x="969759" y="95617"/>
                    <a:pt x="979504" y="75617"/>
                  </a:cubicBezTo>
                  <a:cubicBezTo>
                    <a:pt x="981833" y="71992"/>
                    <a:pt x="981185" y="67209"/>
                    <a:pt x="977988" y="64315"/>
                  </a:cubicBezTo>
                  <a:cubicBezTo>
                    <a:pt x="950420" y="43915"/>
                    <a:pt x="906726" y="20345"/>
                    <a:pt x="864272" y="44466"/>
                  </a:cubicBezTo>
                  <a:cubicBezTo>
                    <a:pt x="821818" y="68588"/>
                    <a:pt x="847869" y="101117"/>
                    <a:pt x="875437" y="120139"/>
                  </a:cubicBezTo>
                  <a:lnTo>
                    <a:pt x="864686" y="122620"/>
                  </a:lnTo>
                  <a:cubicBezTo>
                    <a:pt x="821763" y="130380"/>
                    <a:pt x="777559" y="126906"/>
                    <a:pt x="736359" y="112558"/>
                  </a:cubicBezTo>
                  <a:cubicBezTo>
                    <a:pt x="647730" y="83198"/>
                    <a:pt x="576055" y="26823"/>
                    <a:pt x="468404" y="32199"/>
                  </a:cubicBezTo>
                  <a:cubicBezTo>
                    <a:pt x="447439" y="33053"/>
                    <a:pt x="426668" y="36430"/>
                    <a:pt x="406516" y="42261"/>
                  </a:cubicBezTo>
                  <a:cubicBezTo>
                    <a:pt x="387963" y="27485"/>
                    <a:pt x="366281" y="17161"/>
                    <a:pt x="343111" y="12075"/>
                  </a:cubicBezTo>
                  <a:cubicBezTo>
                    <a:pt x="286308" y="-220"/>
                    <a:pt x="227893" y="-3239"/>
                    <a:pt x="170125" y="3115"/>
                  </a:cubicBezTo>
                  <a:cubicBezTo>
                    <a:pt x="112661" y="7705"/>
                    <a:pt x="56810" y="24383"/>
                    <a:pt x="6237" y="52047"/>
                  </a:cubicBezTo>
                  <a:cubicBezTo>
                    <a:pt x="-10304" y="61420"/>
                    <a:pt x="7753" y="78512"/>
                    <a:pt x="24294" y="69139"/>
                  </a:cubicBezTo>
                  <a:cubicBezTo>
                    <a:pt x="101758" y="25031"/>
                    <a:pt x="202379" y="17726"/>
                    <a:pt x="290181" y="27788"/>
                  </a:cubicBezTo>
                  <a:cubicBezTo>
                    <a:pt x="321139" y="29663"/>
                    <a:pt x="351147" y="39132"/>
                    <a:pt x="377570" y="55355"/>
                  </a:cubicBezTo>
                  <a:cubicBezTo>
                    <a:pt x="368996" y="59435"/>
                    <a:pt x="360878" y="64370"/>
                    <a:pt x="353310" y="70104"/>
                  </a:cubicBezTo>
                  <a:cubicBezTo>
                    <a:pt x="325743" y="91606"/>
                    <a:pt x="300933" y="137368"/>
                    <a:pt x="344213" y="152806"/>
                  </a:cubicBezTo>
                  <a:cubicBezTo>
                    <a:pt x="366129" y="158664"/>
                    <a:pt x="389520" y="153978"/>
                    <a:pt x="407480" y="140125"/>
                  </a:cubicBezTo>
                  <a:cubicBezTo>
                    <a:pt x="432705" y="122840"/>
                    <a:pt x="439817" y="88726"/>
                    <a:pt x="423607" y="62798"/>
                  </a:cubicBezTo>
                  <a:cubicBezTo>
                    <a:pt x="456316" y="55052"/>
                    <a:pt x="490251" y="53922"/>
                    <a:pt x="523401" y="59490"/>
                  </a:cubicBezTo>
                  <a:cubicBezTo>
                    <a:pt x="614925" y="74377"/>
                    <a:pt x="677503" y="131993"/>
                    <a:pt x="768889" y="147430"/>
                  </a:cubicBezTo>
                  <a:cubicBezTo>
                    <a:pt x="813948" y="154612"/>
                    <a:pt x="860068" y="151166"/>
                    <a:pt x="903556" y="137368"/>
                  </a:cubicBezTo>
                  <a:cubicBezTo>
                    <a:pt x="938594" y="155094"/>
                    <a:pt x="976747" y="165818"/>
                    <a:pt x="1015893" y="168933"/>
                  </a:cubicBezTo>
                  <a:cubicBezTo>
                    <a:pt x="1059587" y="171676"/>
                    <a:pt x="1103185" y="162138"/>
                    <a:pt x="1141738" y="141365"/>
                  </a:cubicBezTo>
                  <a:cubicBezTo>
                    <a:pt x="1204178" y="108698"/>
                    <a:pt x="1265791" y="43226"/>
                    <a:pt x="1348493" y="64452"/>
                  </a:cubicBezTo>
                  <a:cubicBezTo>
                    <a:pt x="1393152" y="76031"/>
                    <a:pt x="1425544" y="103047"/>
                    <a:pt x="1463587" y="121931"/>
                  </a:cubicBezTo>
                  <a:cubicBezTo>
                    <a:pt x="1502126" y="140704"/>
                    <a:pt x="1543229" y="153660"/>
                    <a:pt x="1585573" y="160387"/>
                  </a:cubicBezTo>
                  <a:cubicBezTo>
                    <a:pt x="1688496" y="176996"/>
                    <a:pt x="1793982" y="165073"/>
                    <a:pt x="1890606" y="125928"/>
                  </a:cubicBezTo>
                  <a:cubicBezTo>
                    <a:pt x="1907284" y="117106"/>
                    <a:pt x="1896257" y="96706"/>
                    <a:pt x="1878339" y="104287"/>
                  </a:cubicBezTo>
                  <a:close/>
                  <a:moveTo>
                    <a:pt x="389700" y="120828"/>
                  </a:moveTo>
                  <a:cubicBezTo>
                    <a:pt x="378535" y="131166"/>
                    <a:pt x="353862" y="137920"/>
                    <a:pt x="351381" y="120828"/>
                  </a:cubicBezTo>
                  <a:cubicBezTo>
                    <a:pt x="348624" y="101117"/>
                    <a:pt x="370678" y="83198"/>
                    <a:pt x="394248" y="71896"/>
                  </a:cubicBezTo>
                  <a:cubicBezTo>
                    <a:pt x="395488" y="73936"/>
                    <a:pt x="396591" y="76058"/>
                    <a:pt x="397556" y="78236"/>
                  </a:cubicBezTo>
                  <a:cubicBezTo>
                    <a:pt x="404558" y="92640"/>
                    <a:pt x="401305" y="109939"/>
                    <a:pt x="389562" y="120828"/>
                  </a:cubicBezTo>
                  <a:close/>
                  <a:moveTo>
                    <a:pt x="881502" y="90504"/>
                  </a:moveTo>
                  <a:cubicBezTo>
                    <a:pt x="869785" y="78236"/>
                    <a:pt x="870750" y="61006"/>
                    <a:pt x="896388" y="58112"/>
                  </a:cubicBezTo>
                  <a:cubicBezTo>
                    <a:pt x="915051" y="57299"/>
                    <a:pt x="933329" y="63612"/>
                    <a:pt x="947526" y="75755"/>
                  </a:cubicBezTo>
                  <a:cubicBezTo>
                    <a:pt x="937726" y="90724"/>
                    <a:pt x="923721" y="102482"/>
                    <a:pt x="907277" y="109525"/>
                  </a:cubicBezTo>
                  <a:cubicBezTo>
                    <a:pt x="897725" y="104535"/>
                    <a:pt x="888986" y="98126"/>
                    <a:pt x="881364" y="90504"/>
                  </a:cubicBezTo>
                  <a:close/>
                </a:path>
              </a:pathLst>
            </a:custGeom>
            <a:solidFill>
              <a:srgbClr val="49263E"/>
            </a:solidFill>
            <a:ln w="13774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8845120" y="4003033"/>
              <a:ext cx="1925870" cy="146770"/>
            </a:xfrm>
            <a:custGeom>
              <a:avLst/>
              <a:gdLst>
                <a:gd name="connsiteX0" fmla="*/ 1905997 w 1925870"/>
                <a:gd name="connsiteY0" fmla="*/ 70549 h 146770"/>
                <a:gd name="connsiteX1" fmla="*/ 1685458 w 1925870"/>
                <a:gd name="connsiteY1" fmla="*/ 93292 h 146770"/>
                <a:gd name="connsiteX2" fmla="*/ 1575188 w 1925870"/>
                <a:gd name="connsiteY2" fmla="*/ 74408 h 146770"/>
                <a:gd name="connsiteX3" fmla="*/ 1465607 w 1925870"/>
                <a:gd name="connsiteY3" fmla="*/ 47668 h 146770"/>
                <a:gd name="connsiteX4" fmla="*/ 1347895 w 1925870"/>
                <a:gd name="connsiteY4" fmla="*/ 48908 h 146770"/>
                <a:gd name="connsiteX5" fmla="*/ 1316606 w 1925870"/>
                <a:gd name="connsiteY5" fmla="*/ 81162 h 146770"/>
                <a:gd name="connsiteX6" fmla="*/ 1290003 w 1925870"/>
                <a:gd name="connsiteY6" fmla="*/ 112727 h 146770"/>
                <a:gd name="connsiteX7" fmla="*/ 1189383 w 1925870"/>
                <a:gd name="connsiteY7" fmla="*/ 115484 h 146770"/>
                <a:gd name="connsiteX8" fmla="*/ 1079113 w 1925870"/>
                <a:gd name="connsiteY8" fmla="*/ 77992 h 146770"/>
                <a:gd name="connsiteX9" fmla="*/ 596684 w 1925870"/>
                <a:gd name="connsiteY9" fmla="*/ 32368 h 146770"/>
                <a:gd name="connsiteX10" fmla="*/ 514946 w 1925870"/>
                <a:gd name="connsiteY10" fmla="*/ 43257 h 146770"/>
                <a:gd name="connsiteX11" fmla="*/ 511363 w 1925870"/>
                <a:gd name="connsiteY11" fmla="*/ 40638 h 146770"/>
                <a:gd name="connsiteX12" fmla="*/ 313290 w 1925870"/>
                <a:gd name="connsiteY12" fmla="*/ 252 h 146770"/>
                <a:gd name="connsiteX13" fmla="*/ 68354 w 1925870"/>
                <a:gd name="connsiteY13" fmla="*/ 39122 h 146770"/>
                <a:gd name="connsiteX14" fmla="*/ 9636 w 1925870"/>
                <a:gd name="connsiteY14" fmla="*/ 58143 h 146770"/>
                <a:gd name="connsiteX15" fmla="*/ 19836 w 1925870"/>
                <a:gd name="connsiteY15" fmla="*/ 78405 h 146770"/>
                <a:gd name="connsiteX16" fmla="*/ 244234 w 1925870"/>
                <a:gd name="connsiteY16" fmla="*/ 27543 h 146770"/>
                <a:gd name="connsiteX17" fmla="*/ 447406 w 1925870"/>
                <a:gd name="connsiteY17" fmla="*/ 37744 h 146770"/>
                <a:gd name="connsiteX18" fmla="*/ 487103 w 1925870"/>
                <a:gd name="connsiteY18" fmla="*/ 55249 h 146770"/>
                <a:gd name="connsiteX19" fmla="*/ 474008 w 1925870"/>
                <a:gd name="connsiteY19" fmla="*/ 113554 h 146770"/>
                <a:gd name="connsiteX20" fmla="*/ 533513 w 1925870"/>
                <a:gd name="connsiteY20" fmla="*/ 105601 h 146770"/>
                <a:gd name="connsiteX21" fmla="*/ 537689 w 1925870"/>
                <a:gd name="connsiteY21" fmla="*/ 98943 h 146770"/>
                <a:gd name="connsiteX22" fmla="*/ 533003 w 1925870"/>
                <a:gd name="connsiteY22" fmla="*/ 62278 h 146770"/>
                <a:gd name="connsiteX23" fmla="*/ 559743 w 1925870"/>
                <a:gd name="connsiteY23" fmla="*/ 58695 h 146770"/>
                <a:gd name="connsiteX24" fmla="*/ 675250 w 1925870"/>
                <a:gd name="connsiteY24" fmla="*/ 50424 h 146770"/>
                <a:gd name="connsiteX25" fmla="*/ 1113434 w 1925870"/>
                <a:gd name="connsiteY25" fmla="*/ 114794 h 146770"/>
                <a:gd name="connsiteX26" fmla="*/ 1305441 w 1925870"/>
                <a:gd name="connsiteY26" fmla="*/ 130508 h 146770"/>
                <a:gd name="connsiteX27" fmla="*/ 1335765 w 1925870"/>
                <a:gd name="connsiteY27" fmla="*/ 104594 h 146770"/>
                <a:gd name="connsiteX28" fmla="*/ 1355062 w 1925870"/>
                <a:gd name="connsiteY28" fmla="*/ 70411 h 146770"/>
                <a:gd name="connsiteX29" fmla="*/ 1408130 w 1925870"/>
                <a:gd name="connsiteY29" fmla="*/ 63795 h 146770"/>
                <a:gd name="connsiteX30" fmla="*/ 1461610 w 1925870"/>
                <a:gd name="connsiteY30" fmla="*/ 70962 h 146770"/>
                <a:gd name="connsiteX31" fmla="*/ 1562783 w 1925870"/>
                <a:gd name="connsiteY31" fmla="*/ 96048 h 146770"/>
                <a:gd name="connsiteX32" fmla="*/ 1663404 w 1925870"/>
                <a:gd name="connsiteY32" fmla="*/ 114105 h 146770"/>
                <a:gd name="connsiteX33" fmla="*/ 1867540 w 1925870"/>
                <a:gd name="connsiteY33" fmla="*/ 106248 h 146770"/>
                <a:gd name="connsiteX34" fmla="*/ 1916886 w 1925870"/>
                <a:gd name="connsiteY34" fmla="*/ 90949 h 146770"/>
                <a:gd name="connsiteX35" fmla="*/ 1905997 w 1925870"/>
                <a:gd name="connsiteY35" fmla="*/ 70549 h 146770"/>
                <a:gd name="connsiteX36" fmla="*/ 508192 w 1925870"/>
                <a:gd name="connsiteY36" fmla="*/ 79508 h 146770"/>
                <a:gd name="connsiteX37" fmla="*/ 505298 w 1925870"/>
                <a:gd name="connsiteY37" fmla="*/ 98943 h 146770"/>
                <a:gd name="connsiteX38" fmla="*/ 491514 w 1925870"/>
                <a:gd name="connsiteY38" fmla="*/ 89570 h 146770"/>
                <a:gd name="connsiteX39" fmla="*/ 503230 w 1925870"/>
                <a:gd name="connsiteY39" fmla="*/ 71238 h 146770"/>
                <a:gd name="connsiteX40" fmla="*/ 508192 w 1925870"/>
                <a:gd name="connsiteY40" fmla="*/ 79508 h 14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25870" h="146770">
                  <a:moveTo>
                    <a:pt x="1905997" y="70549"/>
                  </a:moveTo>
                  <a:cubicBezTo>
                    <a:pt x="1835245" y="95152"/>
                    <a:pt x="1759738" y="102940"/>
                    <a:pt x="1685458" y="93292"/>
                  </a:cubicBezTo>
                  <a:cubicBezTo>
                    <a:pt x="1648352" y="89212"/>
                    <a:pt x="1611536" y="82899"/>
                    <a:pt x="1575188" y="74408"/>
                  </a:cubicBezTo>
                  <a:cubicBezTo>
                    <a:pt x="1538385" y="66000"/>
                    <a:pt x="1502824" y="54973"/>
                    <a:pt x="1465607" y="47668"/>
                  </a:cubicBezTo>
                  <a:cubicBezTo>
                    <a:pt x="1428392" y="40362"/>
                    <a:pt x="1385524" y="35400"/>
                    <a:pt x="1347895" y="48908"/>
                  </a:cubicBezTo>
                  <a:cubicBezTo>
                    <a:pt x="1332747" y="53788"/>
                    <a:pt x="1321017" y="65876"/>
                    <a:pt x="1316606" y="81162"/>
                  </a:cubicBezTo>
                  <a:cubicBezTo>
                    <a:pt x="1312540" y="94932"/>
                    <a:pt x="1302891" y="106386"/>
                    <a:pt x="1290003" y="112727"/>
                  </a:cubicBezTo>
                  <a:cubicBezTo>
                    <a:pt x="1257750" y="129681"/>
                    <a:pt x="1220396" y="124719"/>
                    <a:pt x="1189383" y="115484"/>
                  </a:cubicBezTo>
                  <a:cubicBezTo>
                    <a:pt x="1151753" y="104181"/>
                    <a:pt x="1116467" y="89295"/>
                    <a:pt x="1079113" y="77992"/>
                  </a:cubicBezTo>
                  <a:cubicBezTo>
                    <a:pt x="922489" y="33167"/>
                    <a:pt x="758931" y="17702"/>
                    <a:pt x="596684" y="32368"/>
                  </a:cubicBezTo>
                  <a:cubicBezTo>
                    <a:pt x="569157" y="33388"/>
                    <a:pt x="541783" y="37041"/>
                    <a:pt x="514946" y="43257"/>
                  </a:cubicBezTo>
                  <a:lnTo>
                    <a:pt x="511363" y="40638"/>
                  </a:lnTo>
                  <a:cubicBezTo>
                    <a:pt x="460087" y="4938"/>
                    <a:pt x="383450" y="-1954"/>
                    <a:pt x="313290" y="252"/>
                  </a:cubicBezTo>
                  <a:cubicBezTo>
                    <a:pt x="230354" y="3022"/>
                    <a:pt x="148079" y="16089"/>
                    <a:pt x="68354" y="39122"/>
                  </a:cubicBezTo>
                  <a:cubicBezTo>
                    <a:pt x="48506" y="44773"/>
                    <a:pt x="28933" y="51251"/>
                    <a:pt x="9636" y="58143"/>
                  </a:cubicBezTo>
                  <a:cubicBezTo>
                    <a:pt x="-9661" y="65035"/>
                    <a:pt x="2055" y="84746"/>
                    <a:pt x="19836" y="78405"/>
                  </a:cubicBezTo>
                  <a:cubicBezTo>
                    <a:pt x="92338" y="52547"/>
                    <a:pt x="167666" y="35469"/>
                    <a:pt x="244234" y="27543"/>
                  </a:cubicBezTo>
                  <a:cubicBezTo>
                    <a:pt x="312326" y="20376"/>
                    <a:pt x="386206" y="18033"/>
                    <a:pt x="447406" y="37744"/>
                  </a:cubicBezTo>
                  <a:cubicBezTo>
                    <a:pt x="461286" y="41989"/>
                    <a:pt x="474601" y="47875"/>
                    <a:pt x="487103" y="55249"/>
                  </a:cubicBezTo>
                  <a:cubicBezTo>
                    <a:pt x="463395" y="70135"/>
                    <a:pt x="455676" y="96600"/>
                    <a:pt x="474008" y="113554"/>
                  </a:cubicBezTo>
                  <a:cubicBezTo>
                    <a:pt x="492644" y="127792"/>
                    <a:pt x="519288" y="124222"/>
                    <a:pt x="533513" y="105601"/>
                  </a:cubicBezTo>
                  <a:cubicBezTo>
                    <a:pt x="535112" y="103519"/>
                    <a:pt x="536504" y="101286"/>
                    <a:pt x="537689" y="98943"/>
                  </a:cubicBezTo>
                  <a:cubicBezTo>
                    <a:pt x="542334" y="86703"/>
                    <a:pt x="540570" y="72961"/>
                    <a:pt x="533003" y="62278"/>
                  </a:cubicBezTo>
                  <a:cubicBezTo>
                    <a:pt x="543203" y="60487"/>
                    <a:pt x="553127" y="59384"/>
                    <a:pt x="559743" y="58695"/>
                  </a:cubicBezTo>
                  <a:cubicBezTo>
                    <a:pt x="598338" y="54284"/>
                    <a:pt x="636932" y="51527"/>
                    <a:pt x="675250" y="50424"/>
                  </a:cubicBezTo>
                  <a:cubicBezTo>
                    <a:pt x="823977" y="45573"/>
                    <a:pt x="972386" y="67378"/>
                    <a:pt x="1113434" y="114794"/>
                  </a:cubicBezTo>
                  <a:cubicBezTo>
                    <a:pt x="1171463" y="134919"/>
                    <a:pt x="1238452" y="165932"/>
                    <a:pt x="1305441" y="130508"/>
                  </a:cubicBezTo>
                  <a:cubicBezTo>
                    <a:pt x="1317461" y="124402"/>
                    <a:pt x="1327853" y="115511"/>
                    <a:pt x="1335765" y="104594"/>
                  </a:cubicBezTo>
                  <a:cubicBezTo>
                    <a:pt x="1342657" y="94670"/>
                    <a:pt x="1342244" y="77027"/>
                    <a:pt x="1355062" y="70411"/>
                  </a:cubicBezTo>
                  <a:cubicBezTo>
                    <a:pt x="1372044" y="64305"/>
                    <a:pt x="1390169" y="62044"/>
                    <a:pt x="1408130" y="63795"/>
                  </a:cubicBezTo>
                  <a:cubicBezTo>
                    <a:pt x="1426131" y="64553"/>
                    <a:pt x="1444036" y="66951"/>
                    <a:pt x="1461610" y="70962"/>
                  </a:cubicBezTo>
                  <a:cubicBezTo>
                    <a:pt x="1495794" y="78405"/>
                    <a:pt x="1528737" y="88330"/>
                    <a:pt x="1562783" y="96048"/>
                  </a:cubicBezTo>
                  <a:cubicBezTo>
                    <a:pt x="1596829" y="103767"/>
                    <a:pt x="1629220" y="109832"/>
                    <a:pt x="1663404" y="114105"/>
                  </a:cubicBezTo>
                  <a:cubicBezTo>
                    <a:pt x="1731357" y="124002"/>
                    <a:pt x="1800551" y="121342"/>
                    <a:pt x="1867540" y="106248"/>
                  </a:cubicBezTo>
                  <a:cubicBezTo>
                    <a:pt x="1884274" y="102127"/>
                    <a:pt x="1900759" y="97027"/>
                    <a:pt x="1916886" y="90949"/>
                  </a:cubicBezTo>
                  <a:cubicBezTo>
                    <a:pt x="1933840" y="84194"/>
                    <a:pt x="1923640" y="63932"/>
                    <a:pt x="1905997" y="70549"/>
                  </a:cubicBezTo>
                  <a:close/>
                  <a:moveTo>
                    <a:pt x="508192" y="79508"/>
                  </a:moveTo>
                  <a:cubicBezTo>
                    <a:pt x="509708" y="84057"/>
                    <a:pt x="512603" y="95084"/>
                    <a:pt x="505298" y="98943"/>
                  </a:cubicBezTo>
                  <a:cubicBezTo>
                    <a:pt x="497992" y="102803"/>
                    <a:pt x="492754" y="94119"/>
                    <a:pt x="491514" y="89570"/>
                  </a:cubicBezTo>
                  <a:cubicBezTo>
                    <a:pt x="490935" y="81534"/>
                    <a:pt x="495704" y="74077"/>
                    <a:pt x="503230" y="71238"/>
                  </a:cubicBezTo>
                  <a:cubicBezTo>
                    <a:pt x="505215" y="73788"/>
                    <a:pt x="506883" y="76558"/>
                    <a:pt x="508192" y="79508"/>
                  </a:cubicBezTo>
                  <a:close/>
                </a:path>
              </a:pathLst>
            </a:custGeom>
            <a:solidFill>
              <a:srgbClr val="FFFFFF"/>
            </a:solidFill>
            <a:ln w="13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1060046" y="3133515"/>
              <a:ext cx="304619" cy="251414"/>
            </a:xfrm>
            <a:custGeom>
              <a:avLst/>
              <a:gdLst>
                <a:gd name="connsiteX0" fmla="*/ 0 w 304619"/>
                <a:gd name="connsiteY0" fmla="*/ 251415 h 251414"/>
                <a:gd name="connsiteX1" fmla="*/ 42454 w 304619"/>
                <a:gd name="connsiteY1" fmla="*/ 0 h 251414"/>
                <a:gd name="connsiteX2" fmla="*/ 304620 w 304619"/>
                <a:gd name="connsiteY2" fmla="*/ 0 h 251414"/>
                <a:gd name="connsiteX3" fmla="*/ 262028 w 304619"/>
                <a:gd name="connsiteY3" fmla="*/ 251415 h 251414"/>
                <a:gd name="connsiteX4" fmla="*/ 0 w 304619"/>
                <a:gd name="connsiteY4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619" h="251414">
                  <a:moveTo>
                    <a:pt x="0" y="251415"/>
                  </a:moveTo>
                  <a:lnTo>
                    <a:pt x="42454" y="0"/>
                  </a:lnTo>
                  <a:lnTo>
                    <a:pt x="304620" y="0"/>
                  </a:lnTo>
                  <a:lnTo>
                    <a:pt x="262028" y="251415"/>
                  </a:lnTo>
                  <a:lnTo>
                    <a:pt x="0" y="251415"/>
                  </a:lnTo>
                  <a:close/>
                </a:path>
              </a:pathLst>
            </a:custGeom>
            <a:noFill/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1102500" y="3133515"/>
              <a:ext cx="219574" cy="251414"/>
            </a:xfrm>
            <a:custGeom>
              <a:avLst/>
              <a:gdLst>
                <a:gd name="connsiteX0" fmla="*/ 0 w 219574"/>
                <a:gd name="connsiteY0" fmla="*/ 0 h 251414"/>
                <a:gd name="connsiteX1" fmla="*/ 219574 w 219574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574" h="251414">
                  <a:moveTo>
                    <a:pt x="0" y="0"/>
                  </a:moveTo>
                  <a:lnTo>
                    <a:pt x="219574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060046" y="3133515"/>
              <a:ext cx="304619" cy="251414"/>
            </a:xfrm>
            <a:custGeom>
              <a:avLst/>
              <a:gdLst>
                <a:gd name="connsiteX0" fmla="*/ 304620 w 304619"/>
                <a:gd name="connsiteY0" fmla="*/ 0 h 251414"/>
                <a:gd name="connsiteX1" fmla="*/ 0 w 304619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619" h="251414">
                  <a:moveTo>
                    <a:pt x="304620" y="0"/>
                  </a:moveTo>
                  <a:lnTo>
                    <a:pt x="0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991679" y="3561085"/>
              <a:ext cx="304619" cy="251414"/>
            </a:xfrm>
            <a:custGeom>
              <a:avLst/>
              <a:gdLst>
                <a:gd name="connsiteX0" fmla="*/ 0 w 304619"/>
                <a:gd name="connsiteY0" fmla="*/ 251415 h 251414"/>
                <a:gd name="connsiteX1" fmla="*/ 42454 w 304619"/>
                <a:gd name="connsiteY1" fmla="*/ 0 h 251414"/>
                <a:gd name="connsiteX2" fmla="*/ 304620 w 304619"/>
                <a:gd name="connsiteY2" fmla="*/ 0 h 251414"/>
                <a:gd name="connsiteX3" fmla="*/ 262028 w 304619"/>
                <a:gd name="connsiteY3" fmla="*/ 251415 h 251414"/>
                <a:gd name="connsiteX4" fmla="*/ 0 w 304619"/>
                <a:gd name="connsiteY4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619" h="251414">
                  <a:moveTo>
                    <a:pt x="0" y="251415"/>
                  </a:moveTo>
                  <a:lnTo>
                    <a:pt x="42454" y="0"/>
                  </a:lnTo>
                  <a:lnTo>
                    <a:pt x="304620" y="0"/>
                  </a:lnTo>
                  <a:lnTo>
                    <a:pt x="262028" y="251415"/>
                  </a:lnTo>
                  <a:lnTo>
                    <a:pt x="0" y="251415"/>
                  </a:lnTo>
                  <a:close/>
                </a:path>
              </a:pathLst>
            </a:custGeom>
            <a:noFill/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1034133" y="3561223"/>
              <a:ext cx="219574" cy="251414"/>
            </a:xfrm>
            <a:custGeom>
              <a:avLst/>
              <a:gdLst>
                <a:gd name="connsiteX0" fmla="*/ 0 w 219574"/>
                <a:gd name="connsiteY0" fmla="*/ 0 h 251414"/>
                <a:gd name="connsiteX1" fmla="*/ 219574 w 219574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574" h="251414">
                  <a:moveTo>
                    <a:pt x="0" y="0"/>
                  </a:moveTo>
                  <a:lnTo>
                    <a:pt x="219574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991679" y="3561223"/>
              <a:ext cx="304619" cy="251414"/>
            </a:xfrm>
            <a:custGeom>
              <a:avLst/>
              <a:gdLst>
                <a:gd name="connsiteX0" fmla="*/ 304620 w 304619"/>
                <a:gd name="connsiteY0" fmla="*/ 0 h 251414"/>
                <a:gd name="connsiteX1" fmla="*/ 0 w 304619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619" h="251414">
                  <a:moveTo>
                    <a:pt x="304620" y="0"/>
                  </a:moveTo>
                  <a:lnTo>
                    <a:pt x="0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923312" y="3988793"/>
              <a:ext cx="304619" cy="251414"/>
            </a:xfrm>
            <a:custGeom>
              <a:avLst/>
              <a:gdLst>
                <a:gd name="connsiteX0" fmla="*/ 0 w 304619"/>
                <a:gd name="connsiteY0" fmla="*/ 251415 h 251414"/>
                <a:gd name="connsiteX1" fmla="*/ 42454 w 304619"/>
                <a:gd name="connsiteY1" fmla="*/ 0 h 251414"/>
                <a:gd name="connsiteX2" fmla="*/ 304620 w 304619"/>
                <a:gd name="connsiteY2" fmla="*/ 0 h 251414"/>
                <a:gd name="connsiteX3" fmla="*/ 262028 w 304619"/>
                <a:gd name="connsiteY3" fmla="*/ 251415 h 251414"/>
                <a:gd name="connsiteX4" fmla="*/ 0 w 304619"/>
                <a:gd name="connsiteY4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619" h="251414">
                  <a:moveTo>
                    <a:pt x="0" y="251415"/>
                  </a:moveTo>
                  <a:lnTo>
                    <a:pt x="42454" y="0"/>
                  </a:lnTo>
                  <a:lnTo>
                    <a:pt x="304620" y="0"/>
                  </a:lnTo>
                  <a:lnTo>
                    <a:pt x="262028" y="251415"/>
                  </a:lnTo>
                  <a:lnTo>
                    <a:pt x="0" y="251415"/>
                  </a:lnTo>
                  <a:close/>
                </a:path>
              </a:pathLst>
            </a:custGeom>
            <a:noFill/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965765" y="3988793"/>
              <a:ext cx="219574" cy="251414"/>
            </a:xfrm>
            <a:custGeom>
              <a:avLst/>
              <a:gdLst>
                <a:gd name="connsiteX0" fmla="*/ 0 w 219574"/>
                <a:gd name="connsiteY0" fmla="*/ 0 h 251414"/>
                <a:gd name="connsiteX1" fmla="*/ 219574 w 219574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574" h="251414">
                  <a:moveTo>
                    <a:pt x="0" y="0"/>
                  </a:moveTo>
                  <a:lnTo>
                    <a:pt x="219574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923312" y="3988793"/>
              <a:ext cx="304619" cy="251414"/>
            </a:xfrm>
            <a:custGeom>
              <a:avLst/>
              <a:gdLst>
                <a:gd name="connsiteX0" fmla="*/ 304620 w 304619"/>
                <a:gd name="connsiteY0" fmla="*/ 0 h 251414"/>
                <a:gd name="connsiteX1" fmla="*/ 0 w 304619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619" h="251414">
                  <a:moveTo>
                    <a:pt x="304620" y="0"/>
                  </a:moveTo>
                  <a:lnTo>
                    <a:pt x="0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 userDrawn="1">
            <p:ph type="title" hasCustomPrompt="1"/>
          </p:nvPr>
        </p:nvSpPr>
        <p:spPr>
          <a:xfrm>
            <a:off x="2527503" y="2091229"/>
            <a:ext cx="7136993" cy="12823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200"/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 userDrawn="1">
            <p:ph type="body" sz="quarter" idx="1" hasCustomPrompt="1"/>
          </p:nvPr>
        </p:nvSpPr>
        <p:spPr>
          <a:xfrm>
            <a:off x="2527503" y="3429000"/>
            <a:ext cx="7136993" cy="19025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grpSp>
        <p:nvGrpSpPr>
          <p:cNvPr id="63" name="组合 62"/>
          <p:cNvGrpSpPr/>
          <p:nvPr userDrawn="1"/>
        </p:nvGrpSpPr>
        <p:grpSpPr>
          <a:xfrm>
            <a:off x="7461250" y="5264150"/>
            <a:ext cx="4422259" cy="1700094"/>
            <a:chOff x="7129698" y="5264150"/>
            <a:chExt cx="4422259" cy="1700094"/>
          </a:xfrm>
        </p:grpSpPr>
        <p:sp>
          <p:nvSpPr>
            <p:cNvPr id="39" name="任意多边形: 形状 38"/>
            <p:cNvSpPr/>
            <p:nvPr/>
          </p:nvSpPr>
          <p:spPr>
            <a:xfrm>
              <a:off x="7129698" y="6429723"/>
              <a:ext cx="3462731" cy="534345"/>
            </a:xfrm>
            <a:custGeom>
              <a:avLst/>
              <a:gdLst>
                <a:gd name="connsiteX0" fmla="*/ 819738 w 3462731"/>
                <a:gd name="connsiteY0" fmla="*/ 534345 h 534345"/>
                <a:gd name="connsiteX1" fmla="*/ 0 w 3462731"/>
                <a:gd name="connsiteY1" fmla="*/ 106694 h 534345"/>
                <a:gd name="connsiteX2" fmla="*/ 3113918 w 3462731"/>
                <a:gd name="connsiteY2" fmla="*/ 0 h 534345"/>
                <a:gd name="connsiteX3" fmla="*/ 3462731 w 3462731"/>
                <a:gd name="connsiteY3" fmla="*/ 419067 h 534345"/>
                <a:gd name="connsiteX4" fmla="*/ 819738 w 3462731"/>
                <a:gd name="connsiteY4" fmla="*/ 534345 h 5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2731" h="534345">
                  <a:moveTo>
                    <a:pt x="819738" y="534345"/>
                  </a:moveTo>
                  <a:lnTo>
                    <a:pt x="0" y="106694"/>
                  </a:lnTo>
                  <a:lnTo>
                    <a:pt x="3113918" y="0"/>
                  </a:lnTo>
                  <a:lnTo>
                    <a:pt x="3462731" y="419067"/>
                  </a:lnTo>
                  <a:lnTo>
                    <a:pt x="819738" y="534345"/>
                  </a:lnTo>
                  <a:close/>
                </a:path>
              </a:pathLst>
            </a:custGeom>
            <a:solidFill>
              <a:srgbClr val="49263E"/>
            </a:solidFill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7229034" y="6110693"/>
              <a:ext cx="2115656" cy="795735"/>
            </a:xfrm>
            <a:custGeom>
              <a:avLst/>
              <a:gdLst>
                <a:gd name="connsiteX0" fmla="*/ 94340 w 2115656"/>
                <a:gd name="connsiteY0" fmla="*/ -370 h 795735"/>
                <a:gd name="connsiteX1" fmla="*/ -441 w 2115656"/>
                <a:gd name="connsiteY1" fmla="*/ 422025 h 795735"/>
                <a:gd name="connsiteX2" fmla="*/ 793018 w 2115656"/>
                <a:gd name="connsiteY2" fmla="*/ 795365 h 795735"/>
                <a:gd name="connsiteX3" fmla="*/ 2075621 w 2115656"/>
                <a:gd name="connsiteY3" fmla="*/ 733697 h 795735"/>
                <a:gd name="connsiteX4" fmla="*/ 2115215 w 2115656"/>
                <a:gd name="connsiteY4" fmla="*/ 32917 h 79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656" h="795735">
                  <a:moveTo>
                    <a:pt x="94340" y="-370"/>
                  </a:moveTo>
                  <a:cubicBezTo>
                    <a:pt x="94340" y="-370"/>
                    <a:pt x="78397" y="310426"/>
                    <a:pt x="-441" y="422025"/>
                  </a:cubicBezTo>
                  <a:lnTo>
                    <a:pt x="793018" y="795365"/>
                  </a:lnTo>
                  <a:lnTo>
                    <a:pt x="2075621" y="733697"/>
                  </a:lnTo>
                  <a:lnTo>
                    <a:pt x="2115215" y="32917"/>
                  </a:lnTo>
                  <a:close/>
                </a:path>
              </a:pathLst>
            </a:custGeom>
            <a:solidFill>
              <a:srgbClr val="FFFFFF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7229034" y="6110693"/>
              <a:ext cx="2115656" cy="795735"/>
            </a:xfrm>
            <a:custGeom>
              <a:avLst/>
              <a:gdLst>
                <a:gd name="connsiteX0" fmla="*/ 94340 w 2115656"/>
                <a:gd name="connsiteY0" fmla="*/ -370 h 795735"/>
                <a:gd name="connsiteX1" fmla="*/ -441 w 2115656"/>
                <a:gd name="connsiteY1" fmla="*/ 422025 h 795735"/>
                <a:gd name="connsiteX2" fmla="*/ 793018 w 2115656"/>
                <a:gd name="connsiteY2" fmla="*/ 795365 h 795735"/>
                <a:gd name="connsiteX3" fmla="*/ 2075621 w 2115656"/>
                <a:gd name="connsiteY3" fmla="*/ 733697 h 795735"/>
                <a:gd name="connsiteX4" fmla="*/ 2115215 w 2115656"/>
                <a:gd name="connsiteY4" fmla="*/ 32917 h 79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656" h="795735">
                  <a:moveTo>
                    <a:pt x="94340" y="-370"/>
                  </a:moveTo>
                  <a:cubicBezTo>
                    <a:pt x="94340" y="-370"/>
                    <a:pt x="78397" y="310426"/>
                    <a:pt x="-441" y="422025"/>
                  </a:cubicBezTo>
                  <a:lnTo>
                    <a:pt x="793018" y="795365"/>
                  </a:lnTo>
                  <a:lnTo>
                    <a:pt x="2075621" y="733697"/>
                  </a:lnTo>
                  <a:lnTo>
                    <a:pt x="2115215" y="32917"/>
                  </a:lnTo>
                  <a:close/>
                </a:path>
              </a:pathLst>
            </a:custGeom>
            <a:noFill/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7195922" y="6046572"/>
              <a:ext cx="948350" cy="917672"/>
            </a:xfrm>
            <a:custGeom>
              <a:avLst/>
              <a:gdLst>
                <a:gd name="connsiteX0" fmla="*/ -441 w 948350"/>
                <a:gd name="connsiteY0" fmla="*/ -370 h 917672"/>
                <a:gd name="connsiteX1" fmla="*/ -441 w 948350"/>
                <a:gd name="connsiteY1" fmla="*/ 24157 h 917672"/>
                <a:gd name="connsiteX2" fmla="*/ 740635 w 948350"/>
                <a:gd name="connsiteY2" fmla="*/ 395571 h 917672"/>
                <a:gd name="connsiteX3" fmla="*/ 730123 w 948350"/>
                <a:gd name="connsiteY3" fmla="*/ 905213 h 917672"/>
                <a:gd name="connsiteX4" fmla="*/ 753073 w 948350"/>
                <a:gd name="connsiteY4" fmla="*/ 917302 h 917672"/>
                <a:gd name="connsiteX5" fmla="*/ 947890 w 948350"/>
                <a:gd name="connsiteY5" fmla="*/ 582679 h 917672"/>
                <a:gd name="connsiteX6" fmla="*/ 784258 w 948350"/>
                <a:gd name="connsiteY6" fmla="*/ 240347 h 9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8350" h="917672">
                  <a:moveTo>
                    <a:pt x="-441" y="-370"/>
                  </a:moveTo>
                  <a:lnTo>
                    <a:pt x="-441" y="24157"/>
                  </a:lnTo>
                  <a:lnTo>
                    <a:pt x="740635" y="395571"/>
                  </a:lnTo>
                  <a:cubicBezTo>
                    <a:pt x="740635" y="395571"/>
                    <a:pt x="827181" y="511374"/>
                    <a:pt x="730123" y="905213"/>
                  </a:cubicBezTo>
                  <a:lnTo>
                    <a:pt x="753073" y="917302"/>
                  </a:lnTo>
                  <a:cubicBezTo>
                    <a:pt x="753073" y="917302"/>
                    <a:pt x="945788" y="588460"/>
                    <a:pt x="947890" y="582679"/>
                  </a:cubicBezTo>
                  <a:cubicBezTo>
                    <a:pt x="949993" y="576897"/>
                    <a:pt x="784258" y="240347"/>
                    <a:pt x="784258" y="240347"/>
                  </a:cubicBezTo>
                  <a:close/>
                </a:path>
              </a:pathLst>
            </a:custGeom>
            <a:solidFill>
              <a:srgbClr val="49263E"/>
            </a:solidFill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7291929" y="6358419"/>
              <a:ext cx="852499" cy="401547"/>
            </a:xfrm>
            <a:custGeom>
              <a:avLst/>
              <a:gdLst>
                <a:gd name="connsiteX0" fmla="*/ 0 w 852499"/>
                <a:gd name="connsiteY0" fmla="*/ 0 h 401547"/>
                <a:gd name="connsiteX1" fmla="*/ 852499 w 852499"/>
                <a:gd name="connsiteY1" fmla="*/ 401547 h 40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2499" h="401547">
                  <a:moveTo>
                    <a:pt x="0" y="0"/>
                  </a:moveTo>
                  <a:lnTo>
                    <a:pt x="852499" y="401547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7274234" y="6429723"/>
              <a:ext cx="800816" cy="399620"/>
            </a:xfrm>
            <a:custGeom>
              <a:avLst/>
              <a:gdLst>
                <a:gd name="connsiteX0" fmla="*/ 0 w 800816"/>
                <a:gd name="connsiteY0" fmla="*/ 0 h 399620"/>
                <a:gd name="connsiteX1" fmla="*/ 800817 w 800816"/>
                <a:gd name="connsiteY1" fmla="*/ 399620 h 39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816" h="399620">
                  <a:moveTo>
                    <a:pt x="0" y="0"/>
                  </a:moveTo>
                  <a:lnTo>
                    <a:pt x="800817" y="39962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7317507" y="6189180"/>
              <a:ext cx="786625" cy="408905"/>
            </a:xfrm>
            <a:custGeom>
              <a:avLst/>
              <a:gdLst>
                <a:gd name="connsiteX0" fmla="*/ 786626 w 786625"/>
                <a:gd name="connsiteY0" fmla="*/ 408905 h 408905"/>
                <a:gd name="connsiteX1" fmla="*/ 0 w 786625"/>
                <a:gd name="connsiteY1" fmla="*/ 0 h 40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6625" h="408905">
                  <a:moveTo>
                    <a:pt x="786626" y="408905"/>
                  </a:moveTo>
                  <a:lnTo>
                    <a:pt x="0" y="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7195922" y="6046572"/>
              <a:ext cx="4356035" cy="917672"/>
            </a:xfrm>
            <a:custGeom>
              <a:avLst/>
              <a:gdLst>
                <a:gd name="connsiteX0" fmla="*/ -441 w 4356035"/>
                <a:gd name="connsiteY0" fmla="*/ -370 h 917672"/>
                <a:gd name="connsiteX1" fmla="*/ 3418667 w 4356035"/>
                <a:gd name="connsiteY1" fmla="*/ -370 h 917672"/>
                <a:gd name="connsiteX2" fmla="*/ 4299373 w 4356035"/>
                <a:gd name="connsiteY2" fmla="*/ 240347 h 917672"/>
                <a:gd name="connsiteX3" fmla="*/ 4221761 w 4356035"/>
                <a:gd name="connsiteY3" fmla="*/ 765933 h 917672"/>
                <a:gd name="connsiteX4" fmla="*/ 752898 w 4356035"/>
                <a:gd name="connsiteY4" fmla="*/ 917302 h 917672"/>
                <a:gd name="connsiteX5" fmla="*/ 763585 w 4356035"/>
                <a:gd name="connsiteY5" fmla="*/ 382781 h 9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6035" h="917672">
                  <a:moveTo>
                    <a:pt x="-441" y="-370"/>
                  </a:moveTo>
                  <a:lnTo>
                    <a:pt x="3418667" y="-370"/>
                  </a:lnTo>
                  <a:lnTo>
                    <a:pt x="4299373" y="240347"/>
                  </a:lnTo>
                  <a:cubicBezTo>
                    <a:pt x="4299373" y="240347"/>
                    <a:pt x="4467736" y="574445"/>
                    <a:pt x="4221761" y="765933"/>
                  </a:cubicBezTo>
                  <a:lnTo>
                    <a:pt x="752898" y="917302"/>
                  </a:lnTo>
                  <a:cubicBezTo>
                    <a:pt x="752898" y="917302"/>
                    <a:pt x="863096" y="630858"/>
                    <a:pt x="763585" y="382781"/>
                  </a:cubicBezTo>
                  <a:close/>
                </a:path>
              </a:pathLst>
            </a:custGeom>
            <a:solidFill>
              <a:srgbClr val="EF685E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7960123" y="6287290"/>
              <a:ext cx="3535787" cy="142433"/>
            </a:xfrm>
            <a:custGeom>
              <a:avLst/>
              <a:gdLst>
                <a:gd name="connsiteX0" fmla="*/ 0 w 3535787"/>
                <a:gd name="connsiteY0" fmla="*/ 142434 h 142433"/>
                <a:gd name="connsiteX1" fmla="*/ 3535788 w 3535787"/>
                <a:gd name="connsiteY1" fmla="*/ 0 h 14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5787" h="142433">
                  <a:moveTo>
                    <a:pt x="0" y="142434"/>
                  </a:moveTo>
                  <a:lnTo>
                    <a:pt x="3535788" y="0"/>
                  </a:lnTo>
                </a:path>
              </a:pathLst>
            </a:custGeom>
            <a:ln w="1750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7195922" y="6046572"/>
              <a:ext cx="4356035" cy="917672"/>
            </a:xfrm>
            <a:custGeom>
              <a:avLst/>
              <a:gdLst>
                <a:gd name="connsiteX0" fmla="*/ -441 w 4356035"/>
                <a:gd name="connsiteY0" fmla="*/ -370 h 917672"/>
                <a:gd name="connsiteX1" fmla="*/ 3418667 w 4356035"/>
                <a:gd name="connsiteY1" fmla="*/ -370 h 917672"/>
                <a:gd name="connsiteX2" fmla="*/ 4299373 w 4356035"/>
                <a:gd name="connsiteY2" fmla="*/ 240347 h 917672"/>
                <a:gd name="connsiteX3" fmla="*/ 4221761 w 4356035"/>
                <a:gd name="connsiteY3" fmla="*/ 765933 h 917672"/>
                <a:gd name="connsiteX4" fmla="*/ 752898 w 4356035"/>
                <a:gd name="connsiteY4" fmla="*/ 917302 h 917672"/>
                <a:gd name="connsiteX5" fmla="*/ 763585 w 4356035"/>
                <a:gd name="connsiteY5" fmla="*/ 382781 h 9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6035" h="917672">
                  <a:moveTo>
                    <a:pt x="-441" y="-370"/>
                  </a:moveTo>
                  <a:lnTo>
                    <a:pt x="3418667" y="-370"/>
                  </a:lnTo>
                  <a:lnTo>
                    <a:pt x="4299373" y="240347"/>
                  </a:lnTo>
                  <a:cubicBezTo>
                    <a:pt x="4299373" y="240347"/>
                    <a:pt x="4467736" y="574445"/>
                    <a:pt x="4221761" y="765933"/>
                  </a:cubicBezTo>
                  <a:lnTo>
                    <a:pt x="752898" y="917302"/>
                  </a:lnTo>
                  <a:cubicBezTo>
                    <a:pt x="752898" y="917302"/>
                    <a:pt x="863096" y="630858"/>
                    <a:pt x="763585" y="382781"/>
                  </a:cubicBezTo>
                  <a:close/>
                </a:path>
              </a:pathLst>
            </a:custGeom>
            <a:noFill/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8172985" y="6436030"/>
              <a:ext cx="2689774" cy="422921"/>
            </a:xfrm>
            <a:custGeom>
              <a:avLst/>
              <a:gdLst>
                <a:gd name="connsiteX0" fmla="*/ 2677416 w 2689774"/>
                <a:gd name="connsiteY0" fmla="*/ 323741 h 422921"/>
                <a:gd name="connsiteX1" fmla="*/ 2648685 w 2689774"/>
                <a:gd name="connsiteY1" fmla="*/ -370 h 422921"/>
                <a:gd name="connsiteX2" fmla="*/ 6742 w 2689774"/>
                <a:gd name="connsiteY2" fmla="*/ 97213 h 422921"/>
                <a:gd name="connsiteX3" fmla="*/ -441 w 2689774"/>
                <a:gd name="connsiteY3" fmla="*/ 422551 h 42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9774" h="422921">
                  <a:moveTo>
                    <a:pt x="2677416" y="323741"/>
                  </a:moveTo>
                  <a:cubicBezTo>
                    <a:pt x="2715959" y="163788"/>
                    <a:pt x="2648685" y="-370"/>
                    <a:pt x="2648685" y="-370"/>
                  </a:cubicBezTo>
                  <a:lnTo>
                    <a:pt x="6742" y="97213"/>
                  </a:lnTo>
                  <a:cubicBezTo>
                    <a:pt x="6742" y="97213"/>
                    <a:pt x="73141" y="260495"/>
                    <a:pt x="-441" y="422551"/>
                  </a:cubicBezTo>
                  <a:close/>
                </a:path>
              </a:pathLst>
            </a:custGeom>
            <a:noFill/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0960689" y="6429723"/>
              <a:ext cx="43066" cy="336024"/>
            </a:xfrm>
            <a:custGeom>
              <a:avLst/>
              <a:gdLst>
                <a:gd name="connsiteX0" fmla="*/ -441 w 43066"/>
                <a:gd name="connsiteY0" fmla="*/ -370 h 336024"/>
                <a:gd name="connsiteX1" fmla="*/ 30394 w 43066"/>
                <a:gd name="connsiteY1" fmla="*/ 335654 h 33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66" h="336024">
                  <a:moveTo>
                    <a:pt x="-441" y="-370"/>
                  </a:moveTo>
                  <a:cubicBezTo>
                    <a:pt x="43270" y="106026"/>
                    <a:pt x="54009" y="223091"/>
                    <a:pt x="30394" y="335654"/>
                  </a:cubicBezTo>
                </a:path>
              </a:pathLst>
            </a:custGeom>
            <a:noFill/>
            <a:ln w="1750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1153404" y="6429723"/>
              <a:ext cx="43066" cy="336024"/>
            </a:xfrm>
            <a:custGeom>
              <a:avLst/>
              <a:gdLst>
                <a:gd name="connsiteX0" fmla="*/ -441 w 43066"/>
                <a:gd name="connsiteY0" fmla="*/ -370 h 336024"/>
                <a:gd name="connsiteX1" fmla="*/ 30394 w 43066"/>
                <a:gd name="connsiteY1" fmla="*/ 335654 h 33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66" h="336024">
                  <a:moveTo>
                    <a:pt x="-441" y="-370"/>
                  </a:moveTo>
                  <a:cubicBezTo>
                    <a:pt x="43270" y="106026"/>
                    <a:pt x="54009" y="223091"/>
                    <a:pt x="30394" y="335654"/>
                  </a:cubicBezTo>
                </a:path>
              </a:pathLst>
            </a:custGeom>
            <a:noFill/>
            <a:ln w="1750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7649502" y="5264150"/>
              <a:ext cx="796437" cy="969529"/>
            </a:xfrm>
            <a:custGeom>
              <a:avLst/>
              <a:gdLst>
                <a:gd name="connsiteX0" fmla="*/ 334883 w 796437"/>
                <a:gd name="connsiteY0" fmla="*/ -370 h 969529"/>
                <a:gd name="connsiteX1" fmla="*/ -441 w 796437"/>
                <a:gd name="connsiteY1" fmla="*/ 89855 h 969529"/>
                <a:gd name="connsiteX2" fmla="*/ -441 w 796437"/>
                <a:gd name="connsiteY2" fmla="*/ 969159 h 969529"/>
                <a:gd name="connsiteX3" fmla="*/ 795997 w 796437"/>
                <a:gd name="connsiteY3" fmla="*/ 969159 h 969529"/>
                <a:gd name="connsiteX4" fmla="*/ 640773 w 796437"/>
                <a:gd name="connsiteY4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37" h="969529">
                  <a:moveTo>
                    <a:pt x="334883" y="-370"/>
                  </a:moveTo>
                  <a:lnTo>
                    <a:pt x="-441" y="89855"/>
                  </a:lnTo>
                  <a:cubicBezTo>
                    <a:pt x="41746" y="381432"/>
                    <a:pt x="41746" y="677582"/>
                    <a:pt x="-441" y="969159"/>
                  </a:cubicBezTo>
                  <a:lnTo>
                    <a:pt x="795997" y="969159"/>
                  </a:lnTo>
                  <a:lnTo>
                    <a:pt x="640773" y="-370"/>
                  </a:lnTo>
                  <a:close/>
                </a:path>
              </a:pathLst>
            </a:custGeom>
            <a:solidFill>
              <a:srgbClr val="FFFFFF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7649502" y="5264150"/>
              <a:ext cx="796437" cy="969529"/>
            </a:xfrm>
            <a:custGeom>
              <a:avLst/>
              <a:gdLst>
                <a:gd name="connsiteX0" fmla="*/ 334883 w 796437"/>
                <a:gd name="connsiteY0" fmla="*/ -370 h 969529"/>
                <a:gd name="connsiteX1" fmla="*/ -441 w 796437"/>
                <a:gd name="connsiteY1" fmla="*/ 89855 h 969529"/>
                <a:gd name="connsiteX2" fmla="*/ -441 w 796437"/>
                <a:gd name="connsiteY2" fmla="*/ 969159 h 969529"/>
                <a:gd name="connsiteX3" fmla="*/ 795997 w 796437"/>
                <a:gd name="connsiteY3" fmla="*/ 969159 h 969529"/>
                <a:gd name="connsiteX4" fmla="*/ 640773 w 796437"/>
                <a:gd name="connsiteY4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37" h="969529">
                  <a:moveTo>
                    <a:pt x="334883" y="-370"/>
                  </a:moveTo>
                  <a:lnTo>
                    <a:pt x="-441" y="89855"/>
                  </a:lnTo>
                  <a:cubicBezTo>
                    <a:pt x="41746" y="381432"/>
                    <a:pt x="41746" y="677582"/>
                    <a:pt x="-441" y="969159"/>
                  </a:cubicBezTo>
                  <a:lnTo>
                    <a:pt x="795997" y="969159"/>
                  </a:lnTo>
                  <a:lnTo>
                    <a:pt x="640773" y="-370"/>
                  </a:lnTo>
                  <a:close/>
                </a:path>
              </a:pathLst>
            </a:custGeom>
            <a:noFill/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7674730" y="5416570"/>
              <a:ext cx="611956" cy="131045"/>
            </a:xfrm>
            <a:custGeom>
              <a:avLst/>
              <a:gdLst>
                <a:gd name="connsiteX0" fmla="*/ 0 w 611956"/>
                <a:gd name="connsiteY0" fmla="*/ 131046 h 131045"/>
                <a:gd name="connsiteX1" fmla="*/ 611957 w 611956"/>
                <a:gd name="connsiteY1" fmla="*/ 0 h 13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956" h="131045">
                  <a:moveTo>
                    <a:pt x="0" y="131046"/>
                  </a:moveTo>
                  <a:lnTo>
                    <a:pt x="611957" y="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7678584" y="5632586"/>
              <a:ext cx="648397" cy="53960"/>
            </a:xfrm>
            <a:custGeom>
              <a:avLst/>
              <a:gdLst>
                <a:gd name="connsiteX0" fmla="*/ 0 w 648397"/>
                <a:gd name="connsiteY0" fmla="*/ 53960 h 53960"/>
                <a:gd name="connsiteX1" fmla="*/ 648397 w 648397"/>
                <a:gd name="connsiteY1" fmla="*/ 0 h 5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397" h="53960">
                  <a:moveTo>
                    <a:pt x="0" y="53960"/>
                  </a:moveTo>
                  <a:lnTo>
                    <a:pt x="648397" y="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680687" y="5802174"/>
              <a:ext cx="606175" cy="17519"/>
            </a:xfrm>
            <a:custGeom>
              <a:avLst/>
              <a:gdLst>
                <a:gd name="connsiteX0" fmla="*/ 606175 w 606175"/>
                <a:gd name="connsiteY0" fmla="*/ 0 h 17519"/>
                <a:gd name="connsiteX1" fmla="*/ 0 w 606175"/>
                <a:gd name="connsiteY1" fmla="*/ 0 h 1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175" h="17519">
                  <a:moveTo>
                    <a:pt x="606175" y="0"/>
                  </a:moveTo>
                  <a:lnTo>
                    <a:pt x="0" y="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7674730" y="6002598"/>
              <a:ext cx="652251" cy="43798"/>
            </a:xfrm>
            <a:custGeom>
              <a:avLst/>
              <a:gdLst>
                <a:gd name="connsiteX0" fmla="*/ 0 w 652251"/>
                <a:gd name="connsiteY0" fmla="*/ 43799 h 43798"/>
                <a:gd name="connsiteX1" fmla="*/ 652251 w 652251"/>
                <a:gd name="connsiteY1" fmla="*/ 0 h 4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251" h="43798">
                  <a:moveTo>
                    <a:pt x="0" y="43799"/>
                  </a:moveTo>
                  <a:lnTo>
                    <a:pt x="652251" y="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7984826" y="5264150"/>
              <a:ext cx="3140566" cy="969529"/>
            </a:xfrm>
            <a:custGeom>
              <a:avLst/>
              <a:gdLst>
                <a:gd name="connsiteX0" fmla="*/ -441 w 3140566"/>
                <a:gd name="connsiteY0" fmla="*/ -370 h 969529"/>
                <a:gd name="connsiteX1" fmla="*/ 3104542 w 3140566"/>
                <a:gd name="connsiteY1" fmla="*/ -370 h 969529"/>
                <a:gd name="connsiteX2" fmla="*/ 3104542 w 3140566"/>
                <a:gd name="connsiteY2" fmla="*/ 969159 h 969529"/>
                <a:gd name="connsiteX3" fmla="*/ -441 w 3140566"/>
                <a:gd name="connsiteY3" fmla="*/ 969159 h 969529"/>
                <a:gd name="connsiteX4" fmla="*/ -441 w 3140566"/>
                <a:gd name="connsiteY4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0566" h="969529">
                  <a:moveTo>
                    <a:pt x="-441" y="-370"/>
                  </a:moveTo>
                  <a:lnTo>
                    <a:pt x="3104542" y="-370"/>
                  </a:lnTo>
                  <a:cubicBezTo>
                    <a:pt x="3104542" y="-370"/>
                    <a:pt x="3184606" y="698483"/>
                    <a:pt x="3104542" y="969159"/>
                  </a:cubicBezTo>
                  <a:lnTo>
                    <a:pt x="-441" y="969159"/>
                  </a:lnTo>
                  <a:cubicBezTo>
                    <a:pt x="-441" y="969159"/>
                    <a:pt x="153555" y="247706"/>
                    <a:pt x="-441" y="-370"/>
                  </a:cubicBezTo>
                  <a:close/>
                </a:path>
              </a:pathLst>
            </a:custGeom>
            <a:solidFill>
              <a:srgbClr val="C2DEFF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0642010" y="5264150"/>
              <a:ext cx="267406" cy="969529"/>
            </a:xfrm>
            <a:custGeom>
              <a:avLst/>
              <a:gdLst>
                <a:gd name="connsiteX0" fmla="*/ -441 w 267406"/>
                <a:gd name="connsiteY0" fmla="*/ -370 h 969529"/>
                <a:gd name="connsiteX1" fmla="*/ -441 w 267406"/>
                <a:gd name="connsiteY1" fmla="*/ 969159 h 969529"/>
                <a:gd name="connsiteX2" fmla="*/ 202960 w 267406"/>
                <a:gd name="connsiteY2" fmla="*/ 969159 h 969529"/>
                <a:gd name="connsiteX3" fmla="*/ 202960 w 267406"/>
                <a:gd name="connsiteY3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406" h="969529">
                  <a:moveTo>
                    <a:pt x="-441" y="-370"/>
                  </a:moveTo>
                  <a:cubicBezTo>
                    <a:pt x="-441" y="-370"/>
                    <a:pt x="143395" y="290454"/>
                    <a:pt x="-441" y="969159"/>
                  </a:cubicBezTo>
                  <a:lnTo>
                    <a:pt x="202960" y="969159"/>
                  </a:lnTo>
                  <a:cubicBezTo>
                    <a:pt x="346971" y="290454"/>
                    <a:pt x="202960" y="-370"/>
                    <a:pt x="202960" y="-370"/>
                  </a:cubicBezTo>
                  <a:close/>
                </a:path>
              </a:pathLst>
            </a:custGeom>
            <a:solidFill>
              <a:srgbClr val="FFFFFF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8290015" y="5264150"/>
              <a:ext cx="267406" cy="969529"/>
            </a:xfrm>
            <a:custGeom>
              <a:avLst/>
              <a:gdLst>
                <a:gd name="connsiteX0" fmla="*/ -441 w 267406"/>
                <a:gd name="connsiteY0" fmla="*/ -370 h 969529"/>
                <a:gd name="connsiteX1" fmla="*/ -441 w 267406"/>
                <a:gd name="connsiteY1" fmla="*/ 969159 h 969529"/>
                <a:gd name="connsiteX2" fmla="*/ 202960 w 267406"/>
                <a:gd name="connsiteY2" fmla="*/ 969159 h 969529"/>
                <a:gd name="connsiteX3" fmla="*/ 202960 w 267406"/>
                <a:gd name="connsiteY3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406" h="969529">
                  <a:moveTo>
                    <a:pt x="-441" y="-370"/>
                  </a:moveTo>
                  <a:cubicBezTo>
                    <a:pt x="-441" y="-370"/>
                    <a:pt x="143570" y="290454"/>
                    <a:pt x="-441" y="969159"/>
                  </a:cubicBezTo>
                  <a:lnTo>
                    <a:pt x="202960" y="969159"/>
                  </a:lnTo>
                  <a:cubicBezTo>
                    <a:pt x="346971" y="290454"/>
                    <a:pt x="202960" y="-370"/>
                    <a:pt x="202960" y="-370"/>
                  </a:cubicBezTo>
                  <a:close/>
                </a:path>
              </a:pathLst>
            </a:custGeom>
            <a:solidFill>
              <a:srgbClr val="FFFFFF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7984826" y="5264150"/>
              <a:ext cx="3140566" cy="969529"/>
            </a:xfrm>
            <a:custGeom>
              <a:avLst/>
              <a:gdLst>
                <a:gd name="connsiteX0" fmla="*/ -441 w 3140566"/>
                <a:gd name="connsiteY0" fmla="*/ -370 h 969529"/>
                <a:gd name="connsiteX1" fmla="*/ 3104542 w 3140566"/>
                <a:gd name="connsiteY1" fmla="*/ -370 h 969529"/>
                <a:gd name="connsiteX2" fmla="*/ 3104542 w 3140566"/>
                <a:gd name="connsiteY2" fmla="*/ 969159 h 969529"/>
                <a:gd name="connsiteX3" fmla="*/ -441 w 3140566"/>
                <a:gd name="connsiteY3" fmla="*/ 969159 h 969529"/>
                <a:gd name="connsiteX4" fmla="*/ -441 w 3140566"/>
                <a:gd name="connsiteY4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0566" h="969529">
                  <a:moveTo>
                    <a:pt x="-441" y="-370"/>
                  </a:moveTo>
                  <a:lnTo>
                    <a:pt x="3104542" y="-370"/>
                  </a:lnTo>
                  <a:cubicBezTo>
                    <a:pt x="3104542" y="-370"/>
                    <a:pt x="3184606" y="698483"/>
                    <a:pt x="3104542" y="969159"/>
                  </a:cubicBezTo>
                  <a:lnTo>
                    <a:pt x="-441" y="969159"/>
                  </a:lnTo>
                  <a:cubicBezTo>
                    <a:pt x="-441" y="969159"/>
                    <a:pt x="153555" y="247706"/>
                    <a:pt x="-441" y="-370"/>
                  </a:cubicBezTo>
                  <a:close/>
                </a:path>
              </a:pathLst>
            </a:custGeom>
            <a:noFill/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8903198" y="5586334"/>
              <a:ext cx="1440804" cy="400846"/>
            </a:xfrm>
            <a:custGeom>
              <a:avLst/>
              <a:gdLst>
                <a:gd name="connsiteX0" fmla="*/ 0 w 1440804"/>
                <a:gd name="connsiteY0" fmla="*/ 0 h 400846"/>
                <a:gd name="connsiteX1" fmla="*/ 1440805 w 1440804"/>
                <a:gd name="connsiteY1" fmla="*/ 0 h 400846"/>
                <a:gd name="connsiteX2" fmla="*/ 1440805 w 1440804"/>
                <a:gd name="connsiteY2" fmla="*/ 400846 h 400846"/>
                <a:gd name="connsiteX3" fmla="*/ 0 w 1440804"/>
                <a:gd name="connsiteY3" fmla="*/ 384728 h 400846"/>
                <a:gd name="connsiteX4" fmla="*/ 0 w 1440804"/>
                <a:gd name="connsiteY4" fmla="*/ 0 h 40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804" h="400846">
                  <a:moveTo>
                    <a:pt x="0" y="0"/>
                  </a:moveTo>
                  <a:lnTo>
                    <a:pt x="1440805" y="0"/>
                  </a:lnTo>
                  <a:lnTo>
                    <a:pt x="1440805" y="400846"/>
                  </a:lnTo>
                  <a:lnTo>
                    <a:pt x="0" y="384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263E"/>
            </a:solidFill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16481" y="147872"/>
            <a:ext cx="4132942" cy="320189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5942" y="4818474"/>
            <a:ext cx="2351033" cy="436917"/>
          </a:xfrm>
          <a:prstGeom prst="rect">
            <a:avLst/>
          </a:prstGeom>
        </p:spPr>
      </p:pic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3006" y="4113820"/>
            <a:ext cx="1132275" cy="98221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图形 2"/>
          <p:cNvGrpSpPr/>
          <p:nvPr userDrawn="1"/>
        </p:nvGrpSpPr>
        <p:grpSpPr>
          <a:xfrm>
            <a:off x="9034143" y="960340"/>
            <a:ext cx="2497458" cy="136720"/>
            <a:chOff x="1392496" y="6121749"/>
            <a:chExt cx="2497458" cy="136720"/>
          </a:xfrm>
          <a:solidFill>
            <a:srgbClr val="534837"/>
          </a:solidFill>
        </p:grpSpPr>
        <p:sp>
          <p:nvSpPr>
            <p:cNvPr id="8" name="任意多边形: 形状 7"/>
            <p:cNvSpPr/>
            <p:nvPr/>
          </p:nvSpPr>
          <p:spPr>
            <a:xfrm>
              <a:off x="3188211" y="6121749"/>
              <a:ext cx="152586" cy="136720"/>
            </a:xfrm>
            <a:custGeom>
              <a:avLst/>
              <a:gdLst>
                <a:gd name="connsiteX0" fmla="*/ 139955 w 152586"/>
                <a:gd name="connsiteY0" fmla="*/ 12583 h 136720"/>
                <a:gd name="connsiteX1" fmla="*/ 79090 w 152586"/>
                <a:gd name="connsiteY1" fmla="*/ 12583 h 136720"/>
                <a:gd name="connsiteX2" fmla="*/ 76293 w 152586"/>
                <a:gd name="connsiteY2" fmla="*/ 15379 h 136720"/>
                <a:gd name="connsiteX3" fmla="*/ 73497 w 152586"/>
                <a:gd name="connsiteY3" fmla="*/ 12583 h 136720"/>
                <a:gd name="connsiteX4" fmla="*/ 12632 w 152586"/>
                <a:gd name="connsiteY4" fmla="*/ 12583 h 136720"/>
                <a:gd name="connsiteX5" fmla="*/ 12632 w 152586"/>
                <a:gd name="connsiteY5" fmla="*/ 73254 h 136720"/>
                <a:gd name="connsiteX6" fmla="*/ 15428 w 152586"/>
                <a:gd name="connsiteY6" fmla="*/ 76049 h 136720"/>
                <a:gd name="connsiteX7" fmla="*/ 76293 w 152586"/>
                <a:gd name="connsiteY7" fmla="*/ 136720 h 136720"/>
                <a:gd name="connsiteX8" fmla="*/ 137159 w 152586"/>
                <a:gd name="connsiteY8" fmla="*/ 76049 h 136720"/>
                <a:gd name="connsiteX9" fmla="*/ 139955 w 152586"/>
                <a:gd name="connsiteY9" fmla="*/ 73254 h 136720"/>
                <a:gd name="connsiteX10" fmla="*/ 139955 w 152586"/>
                <a:gd name="connsiteY10" fmla="*/ 12583 h 13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586" h="136720">
                  <a:moveTo>
                    <a:pt x="139955" y="12583"/>
                  </a:moveTo>
                  <a:cubicBezTo>
                    <a:pt x="123113" y="-4194"/>
                    <a:pt x="95867" y="-4194"/>
                    <a:pt x="79090" y="12583"/>
                  </a:cubicBezTo>
                  <a:lnTo>
                    <a:pt x="76293" y="15379"/>
                  </a:lnTo>
                  <a:lnTo>
                    <a:pt x="73497" y="12583"/>
                  </a:lnTo>
                  <a:cubicBezTo>
                    <a:pt x="56655" y="-4194"/>
                    <a:pt x="29409" y="-4194"/>
                    <a:pt x="12632" y="12583"/>
                  </a:cubicBezTo>
                  <a:cubicBezTo>
                    <a:pt x="-4211" y="29360"/>
                    <a:pt x="-4211" y="56476"/>
                    <a:pt x="12632" y="73254"/>
                  </a:cubicBezTo>
                  <a:lnTo>
                    <a:pt x="15428" y="76049"/>
                  </a:lnTo>
                  <a:lnTo>
                    <a:pt x="76293" y="136720"/>
                  </a:lnTo>
                  <a:lnTo>
                    <a:pt x="137159" y="76049"/>
                  </a:lnTo>
                  <a:lnTo>
                    <a:pt x="139955" y="73254"/>
                  </a:lnTo>
                  <a:cubicBezTo>
                    <a:pt x="156797" y="56476"/>
                    <a:pt x="156797" y="29295"/>
                    <a:pt x="139955" y="12583"/>
                  </a:cubicBezTo>
                  <a:close/>
                </a:path>
              </a:pathLst>
            </a:custGeom>
            <a:solidFill>
              <a:srgbClr val="534837"/>
            </a:solidFill>
            <a:ln w="6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3462822" y="6121749"/>
              <a:ext cx="152537" cy="136720"/>
            </a:xfrm>
            <a:custGeom>
              <a:avLst/>
              <a:gdLst>
                <a:gd name="connsiteX0" fmla="*/ 139955 w 152537"/>
                <a:gd name="connsiteY0" fmla="*/ 12583 h 136720"/>
                <a:gd name="connsiteX1" fmla="*/ 79090 w 152537"/>
                <a:gd name="connsiteY1" fmla="*/ 12583 h 136720"/>
                <a:gd name="connsiteX2" fmla="*/ 76293 w 152537"/>
                <a:gd name="connsiteY2" fmla="*/ 15379 h 136720"/>
                <a:gd name="connsiteX3" fmla="*/ 73497 w 152537"/>
                <a:gd name="connsiteY3" fmla="*/ 12583 h 136720"/>
                <a:gd name="connsiteX4" fmla="*/ 12632 w 152537"/>
                <a:gd name="connsiteY4" fmla="*/ 12583 h 136720"/>
                <a:gd name="connsiteX5" fmla="*/ 12632 w 152537"/>
                <a:gd name="connsiteY5" fmla="*/ 73254 h 136720"/>
                <a:gd name="connsiteX6" fmla="*/ 15428 w 152537"/>
                <a:gd name="connsiteY6" fmla="*/ 76049 h 136720"/>
                <a:gd name="connsiteX7" fmla="*/ 76293 w 152537"/>
                <a:gd name="connsiteY7" fmla="*/ 136720 h 136720"/>
                <a:gd name="connsiteX8" fmla="*/ 137159 w 152537"/>
                <a:gd name="connsiteY8" fmla="*/ 76049 h 136720"/>
                <a:gd name="connsiteX9" fmla="*/ 139955 w 152537"/>
                <a:gd name="connsiteY9" fmla="*/ 73254 h 136720"/>
                <a:gd name="connsiteX10" fmla="*/ 139955 w 152537"/>
                <a:gd name="connsiteY10" fmla="*/ 12583 h 13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537" h="136720">
                  <a:moveTo>
                    <a:pt x="139955" y="12583"/>
                  </a:moveTo>
                  <a:cubicBezTo>
                    <a:pt x="123113" y="-4194"/>
                    <a:pt x="95867" y="-4194"/>
                    <a:pt x="79090" y="12583"/>
                  </a:cubicBezTo>
                  <a:lnTo>
                    <a:pt x="76293" y="15379"/>
                  </a:lnTo>
                  <a:lnTo>
                    <a:pt x="73497" y="12583"/>
                  </a:lnTo>
                  <a:cubicBezTo>
                    <a:pt x="56655" y="-4194"/>
                    <a:pt x="29408" y="-4194"/>
                    <a:pt x="12632" y="12583"/>
                  </a:cubicBezTo>
                  <a:cubicBezTo>
                    <a:pt x="-4211" y="29360"/>
                    <a:pt x="-4211" y="56476"/>
                    <a:pt x="12632" y="73254"/>
                  </a:cubicBezTo>
                  <a:lnTo>
                    <a:pt x="15428" y="76049"/>
                  </a:lnTo>
                  <a:lnTo>
                    <a:pt x="76293" y="136720"/>
                  </a:lnTo>
                  <a:lnTo>
                    <a:pt x="137159" y="76049"/>
                  </a:lnTo>
                  <a:lnTo>
                    <a:pt x="139955" y="73254"/>
                  </a:lnTo>
                  <a:cubicBezTo>
                    <a:pt x="156732" y="56476"/>
                    <a:pt x="156732" y="29295"/>
                    <a:pt x="139955" y="12583"/>
                  </a:cubicBezTo>
                  <a:close/>
                </a:path>
              </a:pathLst>
            </a:custGeom>
            <a:solidFill>
              <a:srgbClr val="534837"/>
            </a:solidFill>
            <a:ln w="6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3737368" y="6121749"/>
              <a:ext cx="152586" cy="136720"/>
            </a:xfrm>
            <a:custGeom>
              <a:avLst/>
              <a:gdLst>
                <a:gd name="connsiteX0" fmla="*/ 139955 w 152586"/>
                <a:gd name="connsiteY0" fmla="*/ 12583 h 136720"/>
                <a:gd name="connsiteX1" fmla="*/ 79090 w 152586"/>
                <a:gd name="connsiteY1" fmla="*/ 12583 h 136720"/>
                <a:gd name="connsiteX2" fmla="*/ 76293 w 152586"/>
                <a:gd name="connsiteY2" fmla="*/ 15379 h 136720"/>
                <a:gd name="connsiteX3" fmla="*/ 73497 w 152586"/>
                <a:gd name="connsiteY3" fmla="*/ 12583 h 136720"/>
                <a:gd name="connsiteX4" fmla="*/ 12631 w 152586"/>
                <a:gd name="connsiteY4" fmla="*/ 12583 h 136720"/>
                <a:gd name="connsiteX5" fmla="*/ 12631 w 152586"/>
                <a:gd name="connsiteY5" fmla="*/ 73254 h 136720"/>
                <a:gd name="connsiteX6" fmla="*/ 15428 w 152586"/>
                <a:gd name="connsiteY6" fmla="*/ 76049 h 136720"/>
                <a:gd name="connsiteX7" fmla="*/ 76293 w 152586"/>
                <a:gd name="connsiteY7" fmla="*/ 136720 h 136720"/>
                <a:gd name="connsiteX8" fmla="*/ 137159 w 152586"/>
                <a:gd name="connsiteY8" fmla="*/ 76049 h 136720"/>
                <a:gd name="connsiteX9" fmla="*/ 139955 w 152586"/>
                <a:gd name="connsiteY9" fmla="*/ 73254 h 136720"/>
                <a:gd name="connsiteX10" fmla="*/ 139955 w 152586"/>
                <a:gd name="connsiteY10" fmla="*/ 12583 h 13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586" h="136720">
                  <a:moveTo>
                    <a:pt x="139955" y="12583"/>
                  </a:moveTo>
                  <a:cubicBezTo>
                    <a:pt x="123113" y="-4194"/>
                    <a:pt x="95866" y="-4194"/>
                    <a:pt x="79090" y="12583"/>
                  </a:cubicBezTo>
                  <a:lnTo>
                    <a:pt x="76293" y="15379"/>
                  </a:lnTo>
                  <a:lnTo>
                    <a:pt x="73497" y="12583"/>
                  </a:lnTo>
                  <a:cubicBezTo>
                    <a:pt x="56655" y="-4194"/>
                    <a:pt x="29409" y="-4194"/>
                    <a:pt x="12631" y="12583"/>
                  </a:cubicBezTo>
                  <a:cubicBezTo>
                    <a:pt x="-4210" y="29360"/>
                    <a:pt x="-4210" y="56476"/>
                    <a:pt x="12631" y="73254"/>
                  </a:cubicBezTo>
                  <a:lnTo>
                    <a:pt x="15428" y="76049"/>
                  </a:lnTo>
                  <a:lnTo>
                    <a:pt x="76293" y="136720"/>
                  </a:lnTo>
                  <a:lnTo>
                    <a:pt x="137159" y="76049"/>
                  </a:lnTo>
                  <a:lnTo>
                    <a:pt x="139955" y="73254"/>
                  </a:lnTo>
                  <a:cubicBezTo>
                    <a:pt x="156797" y="56476"/>
                    <a:pt x="156797" y="29295"/>
                    <a:pt x="139955" y="12583"/>
                  </a:cubicBezTo>
                  <a:close/>
                </a:path>
              </a:pathLst>
            </a:custGeom>
            <a:solidFill>
              <a:srgbClr val="534837"/>
            </a:solidFill>
            <a:ln w="6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392496" y="6190061"/>
              <a:ext cx="1667822" cy="6502"/>
            </a:xfrm>
            <a:custGeom>
              <a:avLst/>
              <a:gdLst>
                <a:gd name="connsiteX0" fmla="*/ 1667823 w 1667822"/>
                <a:gd name="connsiteY0" fmla="*/ 0 h 6502"/>
                <a:gd name="connsiteX1" fmla="*/ 0 w 1667822"/>
                <a:gd name="connsiteY1" fmla="*/ 0 h 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7822" h="6502">
                  <a:moveTo>
                    <a:pt x="1667823" y="0"/>
                  </a:moveTo>
                  <a:lnTo>
                    <a:pt x="0" y="0"/>
                  </a:lnTo>
                </a:path>
              </a:pathLst>
            </a:custGeom>
            <a:ln w="14315" cap="flat">
              <a:solidFill>
                <a:srgbClr val="53483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D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iSlide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"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8040" y="1083617"/>
            <a:ext cx="7512896" cy="5079317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0 h 12192000"/>
              <a:gd name="connsiteX3" fmla="*/ 685800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2192000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 userDrawn="1"/>
        </p:nvGrpSpPr>
        <p:grpSpPr>
          <a:xfrm flipH="1">
            <a:off x="9734866" y="4175946"/>
            <a:ext cx="2757578" cy="2698617"/>
            <a:chOff x="-594500" y="4175946"/>
            <a:chExt cx="2757578" cy="2698617"/>
          </a:xfrm>
        </p:grpSpPr>
        <p:sp>
          <p:nvSpPr>
            <p:cNvPr id="42" name="任意多边形: 形状 41"/>
            <p:cNvSpPr/>
            <p:nvPr/>
          </p:nvSpPr>
          <p:spPr>
            <a:xfrm>
              <a:off x="-594500" y="4540814"/>
              <a:ext cx="2757578" cy="2333749"/>
            </a:xfrm>
            <a:custGeom>
              <a:avLst/>
              <a:gdLst>
                <a:gd name="connsiteX0" fmla="*/ -16 w 2757578"/>
                <a:gd name="connsiteY0" fmla="*/ -240 h 2333749"/>
                <a:gd name="connsiteX1" fmla="*/ 433338 w 2757578"/>
                <a:gd name="connsiteY1" fmla="*/ -240 h 2333749"/>
                <a:gd name="connsiteX2" fmla="*/ 509548 w 2757578"/>
                <a:gd name="connsiteY2" fmla="*/ 75970 h 2333749"/>
                <a:gd name="connsiteX3" fmla="*/ 585758 w 2757578"/>
                <a:gd name="connsiteY3" fmla="*/ -240 h 2333749"/>
                <a:gd name="connsiteX4" fmla="*/ 830285 w 2757578"/>
                <a:gd name="connsiteY4" fmla="*/ -240 h 2333749"/>
                <a:gd name="connsiteX5" fmla="*/ 906496 w 2757578"/>
                <a:gd name="connsiteY5" fmla="*/ 75970 h 2333749"/>
                <a:gd name="connsiteX6" fmla="*/ 982706 w 2757578"/>
                <a:gd name="connsiteY6" fmla="*/ -240 h 2333749"/>
                <a:gd name="connsiteX7" fmla="*/ 1227233 w 2757578"/>
                <a:gd name="connsiteY7" fmla="*/ -240 h 2333749"/>
                <a:gd name="connsiteX8" fmla="*/ 1300336 w 2757578"/>
                <a:gd name="connsiteY8" fmla="*/ 78955 h 2333749"/>
                <a:gd name="connsiteX9" fmla="*/ 1379532 w 2757578"/>
                <a:gd name="connsiteY9" fmla="*/ 5840 h 2333749"/>
                <a:gd name="connsiteX10" fmla="*/ 1379532 w 2757578"/>
                <a:gd name="connsiteY10" fmla="*/ -240 h 2333749"/>
                <a:gd name="connsiteX11" fmla="*/ 1624059 w 2757578"/>
                <a:gd name="connsiteY11" fmla="*/ -240 h 2333749"/>
                <a:gd name="connsiteX12" fmla="*/ 1700269 w 2757578"/>
                <a:gd name="connsiteY12" fmla="*/ 75970 h 2333749"/>
                <a:gd name="connsiteX13" fmla="*/ 1776479 w 2757578"/>
                <a:gd name="connsiteY13" fmla="*/ -240 h 2333749"/>
                <a:gd name="connsiteX14" fmla="*/ 2043457 w 2757578"/>
                <a:gd name="connsiteY14" fmla="*/ -240 h 2333749"/>
                <a:gd name="connsiteX15" fmla="*/ 2595858 w 2757578"/>
                <a:gd name="connsiteY15" fmla="*/ 2333510 h 2333749"/>
                <a:gd name="connsiteX16" fmla="*/ 552386 w 2757578"/>
                <a:gd name="connsiteY16" fmla="*/ 2333510 h 2333749"/>
                <a:gd name="connsiteX17" fmla="*/ -16 w 2757578"/>
                <a:gd name="connsiteY17" fmla="*/ -240 h 233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7578" h="2333749">
                  <a:moveTo>
                    <a:pt x="-16" y="-240"/>
                  </a:moveTo>
                  <a:lnTo>
                    <a:pt x="433338" y="-240"/>
                  </a:lnTo>
                  <a:cubicBezTo>
                    <a:pt x="433338" y="41845"/>
                    <a:pt x="467459" y="75970"/>
                    <a:pt x="509548" y="75970"/>
                  </a:cubicBezTo>
                  <a:cubicBezTo>
                    <a:pt x="551637" y="75970"/>
                    <a:pt x="585758" y="41845"/>
                    <a:pt x="585758" y="-240"/>
                  </a:cubicBezTo>
                  <a:lnTo>
                    <a:pt x="830285" y="-240"/>
                  </a:lnTo>
                  <a:cubicBezTo>
                    <a:pt x="830285" y="41845"/>
                    <a:pt x="864406" y="75970"/>
                    <a:pt x="906496" y="75970"/>
                  </a:cubicBezTo>
                  <a:cubicBezTo>
                    <a:pt x="948585" y="75970"/>
                    <a:pt x="982706" y="41845"/>
                    <a:pt x="982706" y="-240"/>
                  </a:cubicBezTo>
                  <a:lnTo>
                    <a:pt x="1227233" y="-240"/>
                  </a:lnTo>
                  <a:cubicBezTo>
                    <a:pt x="1225558" y="41821"/>
                    <a:pt x="1258287" y="77268"/>
                    <a:pt x="1300336" y="78955"/>
                  </a:cubicBezTo>
                  <a:cubicBezTo>
                    <a:pt x="1342398" y="80630"/>
                    <a:pt x="1377857" y="47901"/>
                    <a:pt x="1379532" y="5840"/>
                  </a:cubicBezTo>
                  <a:cubicBezTo>
                    <a:pt x="1379617" y="3813"/>
                    <a:pt x="1379617" y="1786"/>
                    <a:pt x="1379532" y="-240"/>
                  </a:cubicBezTo>
                  <a:lnTo>
                    <a:pt x="1624059" y="-240"/>
                  </a:lnTo>
                  <a:cubicBezTo>
                    <a:pt x="1624059" y="41845"/>
                    <a:pt x="1658184" y="75970"/>
                    <a:pt x="1700269" y="75970"/>
                  </a:cubicBezTo>
                  <a:cubicBezTo>
                    <a:pt x="1742355" y="75970"/>
                    <a:pt x="1776479" y="41845"/>
                    <a:pt x="1776479" y="-240"/>
                  </a:cubicBezTo>
                  <a:lnTo>
                    <a:pt x="2043457" y="-240"/>
                  </a:lnTo>
                  <a:cubicBezTo>
                    <a:pt x="3210393" y="440395"/>
                    <a:pt x="2595858" y="2333510"/>
                    <a:pt x="2595858" y="2333510"/>
                  </a:cubicBezTo>
                  <a:lnTo>
                    <a:pt x="552386" y="2333510"/>
                  </a:lnTo>
                  <a:cubicBezTo>
                    <a:pt x="552386" y="2333510"/>
                    <a:pt x="1166920" y="440395"/>
                    <a:pt x="-16" y="-240"/>
                  </a:cubicBezTo>
                  <a:close/>
                </a:path>
              </a:pathLst>
            </a:custGeom>
            <a:solidFill>
              <a:srgbClr val="FFFFFF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-594500" y="4540814"/>
              <a:ext cx="2757578" cy="2333749"/>
            </a:xfrm>
            <a:custGeom>
              <a:avLst/>
              <a:gdLst>
                <a:gd name="connsiteX0" fmla="*/ -16 w 2757578"/>
                <a:gd name="connsiteY0" fmla="*/ -240 h 2333749"/>
                <a:gd name="connsiteX1" fmla="*/ 433338 w 2757578"/>
                <a:gd name="connsiteY1" fmla="*/ -240 h 2333749"/>
                <a:gd name="connsiteX2" fmla="*/ 509548 w 2757578"/>
                <a:gd name="connsiteY2" fmla="*/ 75970 h 2333749"/>
                <a:gd name="connsiteX3" fmla="*/ 585758 w 2757578"/>
                <a:gd name="connsiteY3" fmla="*/ -240 h 2333749"/>
                <a:gd name="connsiteX4" fmla="*/ 830285 w 2757578"/>
                <a:gd name="connsiteY4" fmla="*/ -240 h 2333749"/>
                <a:gd name="connsiteX5" fmla="*/ 906496 w 2757578"/>
                <a:gd name="connsiteY5" fmla="*/ 75970 h 2333749"/>
                <a:gd name="connsiteX6" fmla="*/ 982706 w 2757578"/>
                <a:gd name="connsiteY6" fmla="*/ -240 h 2333749"/>
                <a:gd name="connsiteX7" fmla="*/ 1227233 w 2757578"/>
                <a:gd name="connsiteY7" fmla="*/ -240 h 2333749"/>
                <a:gd name="connsiteX8" fmla="*/ 1300336 w 2757578"/>
                <a:gd name="connsiteY8" fmla="*/ 78955 h 2333749"/>
                <a:gd name="connsiteX9" fmla="*/ 1379532 w 2757578"/>
                <a:gd name="connsiteY9" fmla="*/ 5840 h 2333749"/>
                <a:gd name="connsiteX10" fmla="*/ 1379532 w 2757578"/>
                <a:gd name="connsiteY10" fmla="*/ -240 h 2333749"/>
                <a:gd name="connsiteX11" fmla="*/ 1624059 w 2757578"/>
                <a:gd name="connsiteY11" fmla="*/ -240 h 2333749"/>
                <a:gd name="connsiteX12" fmla="*/ 1700269 w 2757578"/>
                <a:gd name="connsiteY12" fmla="*/ 75970 h 2333749"/>
                <a:gd name="connsiteX13" fmla="*/ 1776479 w 2757578"/>
                <a:gd name="connsiteY13" fmla="*/ -240 h 2333749"/>
                <a:gd name="connsiteX14" fmla="*/ 2043457 w 2757578"/>
                <a:gd name="connsiteY14" fmla="*/ -240 h 2333749"/>
                <a:gd name="connsiteX15" fmla="*/ 2595858 w 2757578"/>
                <a:gd name="connsiteY15" fmla="*/ 2333510 h 2333749"/>
                <a:gd name="connsiteX16" fmla="*/ 552386 w 2757578"/>
                <a:gd name="connsiteY16" fmla="*/ 2333510 h 2333749"/>
                <a:gd name="connsiteX17" fmla="*/ -16 w 2757578"/>
                <a:gd name="connsiteY17" fmla="*/ -240 h 233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7578" h="2333749">
                  <a:moveTo>
                    <a:pt x="-16" y="-240"/>
                  </a:moveTo>
                  <a:lnTo>
                    <a:pt x="433338" y="-240"/>
                  </a:lnTo>
                  <a:cubicBezTo>
                    <a:pt x="433338" y="41845"/>
                    <a:pt x="467459" y="75970"/>
                    <a:pt x="509548" y="75970"/>
                  </a:cubicBezTo>
                  <a:cubicBezTo>
                    <a:pt x="551637" y="75970"/>
                    <a:pt x="585758" y="41845"/>
                    <a:pt x="585758" y="-240"/>
                  </a:cubicBezTo>
                  <a:lnTo>
                    <a:pt x="830285" y="-240"/>
                  </a:lnTo>
                  <a:cubicBezTo>
                    <a:pt x="830285" y="41845"/>
                    <a:pt x="864406" y="75970"/>
                    <a:pt x="906496" y="75970"/>
                  </a:cubicBezTo>
                  <a:cubicBezTo>
                    <a:pt x="948585" y="75970"/>
                    <a:pt x="982706" y="41845"/>
                    <a:pt x="982706" y="-240"/>
                  </a:cubicBezTo>
                  <a:lnTo>
                    <a:pt x="1227233" y="-240"/>
                  </a:lnTo>
                  <a:cubicBezTo>
                    <a:pt x="1225558" y="41821"/>
                    <a:pt x="1258287" y="77268"/>
                    <a:pt x="1300336" y="78955"/>
                  </a:cubicBezTo>
                  <a:cubicBezTo>
                    <a:pt x="1342398" y="80630"/>
                    <a:pt x="1377857" y="47901"/>
                    <a:pt x="1379532" y="5840"/>
                  </a:cubicBezTo>
                  <a:cubicBezTo>
                    <a:pt x="1379617" y="3813"/>
                    <a:pt x="1379617" y="1786"/>
                    <a:pt x="1379532" y="-240"/>
                  </a:cubicBezTo>
                  <a:lnTo>
                    <a:pt x="1624059" y="-240"/>
                  </a:lnTo>
                  <a:cubicBezTo>
                    <a:pt x="1624059" y="41845"/>
                    <a:pt x="1658184" y="75970"/>
                    <a:pt x="1700269" y="75970"/>
                  </a:cubicBezTo>
                  <a:cubicBezTo>
                    <a:pt x="1742355" y="75970"/>
                    <a:pt x="1776479" y="41845"/>
                    <a:pt x="1776479" y="-240"/>
                  </a:cubicBezTo>
                  <a:lnTo>
                    <a:pt x="2043457" y="-240"/>
                  </a:lnTo>
                  <a:cubicBezTo>
                    <a:pt x="3210393" y="440395"/>
                    <a:pt x="2595858" y="2333510"/>
                    <a:pt x="2595858" y="2333510"/>
                  </a:cubicBezTo>
                  <a:lnTo>
                    <a:pt x="552386" y="2333510"/>
                  </a:lnTo>
                  <a:cubicBezTo>
                    <a:pt x="552386" y="2333510"/>
                    <a:pt x="1166920" y="440395"/>
                    <a:pt x="-16" y="-240"/>
                  </a:cubicBezTo>
                  <a:close/>
                </a:path>
              </a:pathLst>
            </a:custGeom>
            <a:noFill/>
            <a:ln w="1211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58453" y="4710692"/>
              <a:ext cx="1486634" cy="248750"/>
            </a:xfrm>
            <a:custGeom>
              <a:avLst/>
              <a:gdLst>
                <a:gd name="connsiteX0" fmla="*/ 1442560 w 1486634"/>
                <a:gd name="connsiteY0" fmla="*/ 141518 h 248750"/>
                <a:gd name="connsiteX1" fmla="*/ 1289047 w 1486634"/>
                <a:gd name="connsiteY1" fmla="*/ 185933 h 248750"/>
                <a:gd name="connsiteX2" fmla="*/ 1173762 w 1486634"/>
                <a:gd name="connsiteY2" fmla="*/ 150862 h 248750"/>
                <a:gd name="connsiteX3" fmla="*/ 1073887 w 1486634"/>
                <a:gd name="connsiteY3" fmla="*/ 161298 h 248750"/>
                <a:gd name="connsiteX4" fmla="*/ 1010420 w 1486634"/>
                <a:gd name="connsiteY4" fmla="*/ 205592 h 248750"/>
                <a:gd name="connsiteX5" fmla="*/ 927656 w 1486634"/>
                <a:gd name="connsiteY5" fmla="*/ 190909 h 248750"/>
                <a:gd name="connsiteX6" fmla="*/ 711162 w 1486634"/>
                <a:gd name="connsiteY6" fmla="*/ 110694 h 248750"/>
                <a:gd name="connsiteX7" fmla="*/ 663470 w 1486634"/>
                <a:gd name="connsiteY7" fmla="*/ 121252 h 248750"/>
                <a:gd name="connsiteX8" fmla="*/ 643811 w 1486634"/>
                <a:gd name="connsiteY8" fmla="*/ 152197 h 248750"/>
                <a:gd name="connsiteX9" fmla="*/ 623423 w 1486634"/>
                <a:gd name="connsiteY9" fmla="*/ 177438 h 248750"/>
                <a:gd name="connsiteX10" fmla="*/ 581192 w 1486634"/>
                <a:gd name="connsiteY10" fmla="*/ 172099 h 248750"/>
                <a:gd name="connsiteX11" fmla="*/ 475250 w 1486634"/>
                <a:gd name="connsiteY11" fmla="*/ 114092 h 248750"/>
                <a:gd name="connsiteX12" fmla="*/ 371978 w 1486634"/>
                <a:gd name="connsiteY12" fmla="*/ 91156 h 248750"/>
                <a:gd name="connsiteX13" fmla="*/ 316277 w 1486634"/>
                <a:gd name="connsiteY13" fmla="*/ 136664 h 248750"/>
                <a:gd name="connsiteX14" fmla="*/ 270284 w 1486634"/>
                <a:gd name="connsiteY14" fmla="*/ 181322 h 248750"/>
                <a:gd name="connsiteX15" fmla="*/ 201598 w 1486634"/>
                <a:gd name="connsiteY15" fmla="*/ 176832 h 248750"/>
                <a:gd name="connsiteX16" fmla="*/ 158639 w 1486634"/>
                <a:gd name="connsiteY16" fmla="*/ 156323 h 248750"/>
                <a:gd name="connsiteX17" fmla="*/ 174658 w 1486634"/>
                <a:gd name="connsiteY17" fmla="*/ 112757 h 248750"/>
                <a:gd name="connsiteX18" fmla="*/ 112525 w 1486634"/>
                <a:gd name="connsiteY18" fmla="*/ 9728 h 248750"/>
                <a:gd name="connsiteX19" fmla="*/ 38135 w 1486634"/>
                <a:gd name="connsiteY19" fmla="*/ 38003 h 248750"/>
                <a:gd name="connsiteX20" fmla="*/ 96142 w 1486634"/>
                <a:gd name="connsiteY20" fmla="*/ 149406 h 248750"/>
                <a:gd name="connsiteX21" fmla="*/ 56945 w 1486634"/>
                <a:gd name="connsiteY21" fmla="*/ 169429 h 248750"/>
                <a:gd name="connsiteX22" fmla="*/ 13015 w 1486634"/>
                <a:gd name="connsiteY22" fmla="*/ 175375 h 248750"/>
                <a:gd name="connsiteX23" fmla="*/ 30854 w 1486634"/>
                <a:gd name="connsiteY23" fmla="*/ 216514 h 248750"/>
                <a:gd name="connsiteX24" fmla="*/ 126966 w 1486634"/>
                <a:gd name="connsiteY24" fmla="*/ 189088 h 248750"/>
                <a:gd name="connsiteX25" fmla="*/ 136310 w 1486634"/>
                <a:gd name="connsiteY25" fmla="*/ 181807 h 248750"/>
                <a:gd name="connsiteX26" fmla="*/ 163736 w 1486634"/>
                <a:gd name="connsiteY26" fmla="*/ 198554 h 248750"/>
                <a:gd name="connsiteX27" fmla="*/ 331689 w 1486634"/>
                <a:gd name="connsiteY27" fmla="*/ 199889 h 248750"/>
                <a:gd name="connsiteX28" fmla="*/ 380230 w 1486634"/>
                <a:gd name="connsiteY28" fmla="*/ 141518 h 248750"/>
                <a:gd name="connsiteX29" fmla="*/ 412268 w 1486634"/>
                <a:gd name="connsiteY29" fmla="*/ 130232 h 248750"/>
                <a:gd name="connsiteX30" fmla="*/ 463236 w 1486634"/>
                <a:gd name="connsiteY30" fmla="*/ 146493 h 248750"/>
                <a:gd name="connsiteX31" fmla="*/ 579008 w 1486634"/>
                <a:gd name="connsiteY31" fmla="*/ 209233 h 248750"/>
                <a:gd name="connsiteX32" fmla="*/ 678639 w 1486634"/>
                <a:gd name="connsiteY32" fmla="*/ 197098 h 248750"/>
                <a:gd name="connsiteX33" fmla="*/ 695871 w 1486634"/>
                <a:gd name="connsiteY33" fmla="*/ 162026 h 248750"/>
                <a:gd name="connsiteX34" fmla="*/ 734462 w 1486634"/>
                <a:gd name="connsiteY34" fmla="*/ 153653 h 248750"/>
                <a:gd name="connsiteX35" fmla="*/ 846956 w 1486634"/>
                <a:gd name="connsiteY35" fmla="*/ 195035 h 248750"/>
                <a:gd name="connsiteX36" fmla="*/ 1058718 w 1486634"/>
                <a:gd name="connsiteY36" fmla="*/ 239572 h 248750"/>
                <a:gd name="connsiteX37" fmla="*/ 1130074 w 1486634"/>
                <a:gd name="connsiteY37" fmla="*/ 188239 h 248750"/>
                <a:gd name="connsiteX38" fmla="*/ 1245967 w 1486634"/>
                <a:gd name="connsiteY38" fmla="*/ 211781 h 248750"/>
                <a:gd name="connsiteX39" fmla="*/ 1364044 w 1486634"/>
                <a:gd name="connsiteY39" fmla="*/ 233018 h 248750"/>
                <a:gd name="connsiteX40" fmla="*/ 1455544 w 1486634"/>
                <a:gd name="connsiteY40" fmla="*/ 202923 h 248750"/>
                <a:gd name="connsiteX41" fmla="*/ 1484669 w 1486634"/>
                <a:gd name="connsiteY41" fmla="*/ 171492 h 248750"/>
                <a:gd name="connsiteX42" fmla="*/ 1442560 w 1486634"/>
                <a:gd name="connsiteY42" fmla="*/ 141518 h 248750"/>
                <a:gd name="connsiteX43" fmla="*/ 84371 w 1486634"/>
                <a:gd name="connsiteY43" fmla="*/ 72103 h 248750"/>
                <a:gd name="connsiteX44" fmla="*/ 110462 w 1486634"/>
                <a:gd name="connsiteY44" fmla="*/ 47833 h 248750"/>
                <a:gd name="connsiteX45" fmla="*/ 118835 w 1486634"/>
                <a:gd name="connsiteY45" fmla="*/ 122708 h 248750"/>
                <a:gd name="connsiteX46" fmla="*/ 117743 w 1486634"/>
                <a:gd name="connsiteY46" fmla="*/ 124528 h 248750"/>
                <a:gd name="connsiteX47" fmla="*/ 84371 w 1486634"/>
                <a:gd name="connsiteY47" fmla="*/ 72103 h 24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86634" h="248750">
                  <a:moveTo>
                    <a:pt x="1442560" y="141518"/>
                  </a:moveTo>
                  <a:cubicBezTo>
                    <a:pt x="1415134" y="183506"/>
                    <a:pt x="1355913" y="201102"/>
                    <a:pt x="1289047" y="185933"/>
                  </a:cubicBezTo>
                  <a:cubicBezTo>
                    <a:pt x="1250942" y="177196"/>
                    <a:pt x="1211988" y="160085"/>
                    <a:pt x="1173762" y="150862"/>
                  </a:cubicBezTo>
                  <a:cubicBezTo>
                    <a:pt x="1133715" y="141154"/>
                    <a:pt x="1098644" y="142731"/>
                    <a:pt x="1073887" y="161298"/>
                  </a:cubicBezTo>
                  <a:cubicBezTo>
                    <a:pt x="1053136" y="176710"/>
                    <a:pt x="1040273" y="200374"/>
                    <a:pt x="1010420" y="205592"/>
                  </a:cubicBezTo>
                  <a:cubicBezTo>
                    <a:pt x="986149" y="209718"/>
                    <a:pt x="955568" y="201345"/>
                    <a:pt x="927656" y="190909"/>
                  </a:cubicBezTo>
                  <a:cubicBezTo>
                    <a:pt x="856786" y="164454"/>
                    <a:pt x="780576" y="117247"/>
                    <a:pt x="711162" y="110694"/>
                  </a:cubicBezTo>
                  <a:cubicBezTo>
                    <a:pt x="694500" y="108133"/>
                    <a:pt x="677486" y="111895"/>
                    <a:pt x="663470" y="121252"/>
                  </a:cubicBezTo>
                  <a:cubicBezTo>
                    <a:pt x="654380" y="129722"/>
                    <a:pt x="647621" y="140377"/>
                    <a:pt x="643811" y="152197"/>
                  </a:cubicBezTo>
                  <a:cubicBezTo>
                    <a:pt x="639442" y="162390"/>
                    <a:pt x="635316" y="173676"/>
                    <a:pt x="623423" y="177438"/>
                  </a:cubicBezTo>
                  <a:cubicBezTo>
                    <a:pt x="609128" y="179962"/>
                    <a:pt x="594407" y="178094"/>
                    <a:pt x="581192" y="172099"/>
                  </a:cubicBezTo>
                  <a:cubicBezTo>
                    <a:pt x="544786" y="158629"/>
                    <a:pt x="510564" y="133023"/>
                    <a:pt x="475250" y="114092"/>
                  </a:cubicBezTo>
                  <a:cubicBezTo>
                    <a:pt x="439937" y="95161"/>
                    <a:pt x="402438" y="83753"/>
                    <a:pt x="371978" y="91156"/>
                  </a:cubicBezTo>
                  <a:cubicBezTo>
                    <a:pt x="345523" y="97588"/>
                    <a:pt x="330112" y="117611"/>
                    <a:pt x="316277" y="136664"/>
                  </a:cubicBezTo>
                  <a:cubicBezTo>
                    <a:pt x="304142" y="153774"/>
                    <a:pt x="292007" y="174040"/>
                    <a:pt x="270284" y="181322"/>
                  </a:cubicBezTo>
                  <a:cubicBezTo>
                    <a:pt x="247519" y="187426"/>
                    <a:pt x="223375" y="185848"/>
                    <a:pt x="201598" y="176832"/>
                  </a:cubicBezTo>
                  <a:cubicBezTo>
                    <a:pt x="186555" y="171626"/>
                    <a:pt x="172144" y="164745"/>
                    <a:pt x="158639" y="156323"/>
                  </a:cubicBezTo>
                  <a:cubicBezTo>
                    <a:pt x="167476" y="143338"/>
                    <a:pt x="172977" y="128375"/>
                    <a:pt x="174658" y="112757"/>
                  </a:cubicBezTo>
                  <a:cubicBezTo>
                    <a:pt x="178056" y="78050"/>
                    <a:pt x="157304" y="33999"/>
                    <a:pt x="112525" y="9728"/>
                  </a:cubicBezTo>
                  <a:cubicBezTo>
                    <a:pt x="71143" y="-12723"/>
                    <a:pt x="39712" y="5359"/>
                    <a:pt x="38135" y="38003"/>
                  </a:cubicBezTo>
                  <a:cubicBezTo>
                    <a:pt x="36800" y="75744"/>
                    <a:pt x="61435" y="116033"/>
                    <a:pt x="96142" y="149406"/>
                  </a:cubicBezTo>
                  <a:cubicBezTo>
                    <a:pt x="84515" y="158580"/>
                    <a:pt x="71196" y="165388"/>
                    <a:pt x="56945" y="169429"/>
                  </a:cubicBezTo>
                  <a:cubicBezTo>
                    <a:pt x="42676" y="173567"/>
                    <a:pt x="27872" y="175582"/>
                    <a:pt x="13015" y="175375"/>
                  </a:cubicBezTo>
                  <a:cubicBezTo>
                    <a:pt x="-13440" y="175375"/>
                    <a:pt x="4399" y="216514"/>
                    <a:pt x="30854" y="216514"/>
                  </a:cubicBezTo>
                  <a:cubicBezTo>
                    <a:pt x="64958" y="217546"/>
                    <a:pt x="98540" y="207959"/>
                    <a:pt x="126966" y="189088"/>
                  </a:cubicBezTo>
                  <a:cubicBezTo>
                    <a:pt x="130240" y="186880"/>
                    <a:pt x="133362" y="184441"/>
                    <a:pt x="136310" y="181807"/>
                  </a:cubicBezTo>
                  <a:cubicBezTo>
                    <a:pt x="145290" y="187875"/>
                    <a:pt x="154513" y="193942"/>
                    <a:pt x="163736" y="198554"/>
                  </a:cubicBezTo>
                  <a:cubicBezTo>
                    <a:pt x="229752" y="233746"/>
                    <a:pt x="297225" y="236295"/>
                    <a:pt x="331689" y="199889"/>
                  </a:cubicBezTo>
                  <a:cubicBezTo>
                    <a:pt x="349164" y="181686"/>
                    <a:pt x="359964" y="157536"/>
                    <a:pt x="380230" y="141518"/>
                  </a:cubicBezTo>
                  <a:cubicBezTo>
                    <a:pt x="389199" y="134018"/>
                    <a:pt x="400582" y="130013"/>
                    <a:pt x="412268" y="130232"/>
                  </a:cubicBezTo>
                  <a:cubicBezTo>
                    <a:pt x="430240" y="131882"/>
                    <a:pt x="447630" y="137440"/>
                    <a:pt x="463236" y="146493"/>
                  </a:cubicBezTo>
                  <a:cubicBezTo>
                    <a:pt x="502434" y="166395"/>
                    <a:pt x="538718" y="194307"/>
                    <a:pt x="579008" y="209233"/>
                  </a:cubicBezTo>
                  <a:cubicBezTo>
                    <a:pt x="622088" y="225130"/>
                    <a:pt x="660800" y="224766"/>
                    <a:pt x="678639" y="197098"/>
                  </a:cubicBezTo>
                  <a:cubicBezTo>
                    <a:pt x="685556" y="186176"/>
                    <a:pt x="688226" y="172827"/>
                    <a:pt x="695871" y="162026"/>
                  </a:cubicBezTo>
                  <a:cubicBezTo>
                    <a:pt x="703516" y="151226"/>
                    <a:pt x="718322" y="150741"/>
                    <a:pt x="734462" y="153653"/>
                  </a:cubicBezTo>
                  <a:cubicBezTo>
                    <a:pt x="770868" y="160206"/>
                    <a:pt x="810065" y="178531"/>
                    <a:pt x="846956" y="195035"/>
                  </a:cubicBezTo>
                  <a:cubicBezTo>
                    <a:pt x="918191" y="226951"/>
                    <a:pt x="1003138" y="266512"/>
                    <a:pt x="1058718" y="239572"/>
                  </a:cubicBezTo>
                  <a:cubicBezTo>
                    <a:pt x="1086023" y="226465"/>
                    <a:pt x="1098522" y="196248"/>
                    <a:pt x="1130074" y="188239"/>
                  </a:cubicBezTo>
                  <a:cubicBezTo>
                    <a:pt x="1161626" y="180229"/>
                    <a:pt x="1208347" y="199282"/>
                    <a:pt x="1245967" y="211781"/>
                  </a:cubicBezTo>
                  <a:cubicBezTo>
                    <a:pt x="1283684" y="226065"/>
                    <a:pt x="1323718" y="233261"/>
                    <a:pt x="1364044" y="233018"/>
                  </a:cubicBezTo>
                  <a:cubicBezTo>
                    <a:pt x="1396833" y="232193"/>
                    <a:pt x="1428665" y="221733"/>
                    <a:pt x="1455544" y="202923"/>
                  </a:cubicBezTo>
                  <a:cubicBezTo>
                    <a:pt x="1467012" y="194222"/>
                    <a:pt x="1476866" y="183591"/>
                    <a:pt x="1484669" y="171492"/>
                  </a:cubicBezTo>
                  <a:cubicBezTo>
                    <a:pt x="1496077" y="152561"/>
                    <a:pt x="1454210" y="123558"/>
                    <a:pt x="1442560" y="141518"/>
                  </a:cubicBezTo>
                  <a:close/>
                  <a:moveTo>
                    <a:pt x="84371" y="72103"/>
                  </a:moveTo>
                  <a:cubicBezTo>
                    <a:pt x="79516" y="54628"/>
                    <a:pt x="84371" y="26475"/>
                    <a:pt x="110462" y="47833"/>
                  </a:cubicBezTo>
                  <a:cubicBezTo>
                    <a:pt x="141285" y="72103"/>
                    <a:pt x="128907" y="105476"/>
                    <a:pt x="118835" y="122708"/>
                  </a:cubicBezTo>
                  <a:lnTo>
                    <a:pt x="117743" y="124528"/>
                  </a:lnTo>
                  <a:cubicBezTo>
                    <a:pt x="102419" y="110112"/>
                    <a:pt x="90947" y="92090"/>
                    <a:pt x="84371" y="72103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246132" y="5106352"/>
              <a:ext cx="1571090" cy="186321"/>
            </a:xfrm>
            <a:custGeom>
              <a:avLst/>
              <a:gdLst>
                <a:gd name="connsiteX0" fmla="*/ 1526960 w 1571090"/>
                <a:gd name="connsiteY0" fmla="*/ 48999 h 186321"/>
                <a:gd name="connsiteX1" fmla="*/ 1449536 w 1571090"/>
                <a:gd name="connsiteY1" fmla="*/ 97541 h 186321"/>
                <a:gd name="connsiteX2" fmla="*/ 1325513 w 1571090"/>
                <a:gd name="connsiteY2" fmla="*/ 80794 h 186321"/>
                <a:gd name="connsiteX3" fmla="*/ 1214717 w 1571090"/>
                <a:gd name="connsiteY3" fmla="*/ 95478 h 186321"/>
                <a:gd name="connsiteX4" fmla="*/ 1186320 w 1571090"/>
                <a:gd name="connsiteY4" fmla="*/ 134796 h 186321"/>
                <a:gd name="connsiteX5" fmla="*/ 1139235 w 1571090"/>
                <a:gd name="connsiteY5" fmla="*/ 143291 h 186321"/>
                <a:gd name="connsiteX6" fmla="*/ 1014605 w 1571090"/>
                <a:gd name="connsiteY6" fmla="*/ 95478 h 186321"/>
                <a:gd name="connsiteX7" fmla="*/ 878446 w 1571090"/>
                <a:gd name="connsiteY7" fmla="*/ 48756 h 186321"/>
                <a:gd name="connsiteX8" fmla="*/ 770806 w 1571090"/>
                <a:gd name="connsiteY8" fmla="*/ 82978 h 186321"/>
                <a:gd name="connsiteX9" fmla="*/ 667049 w 1571090"/>
                <a:gd name="connsiteY9" fmla="*/ 118171 h 186321"/>
                <a:gd name="connsiteX10" fmla="*/ 562320 w 1571090"/>
                <a:gd name="connsiteY10" fmla="*/ 98026 h 186321"/>
                <a:gd name="connsiteX11" fmla="*/ 586591 w 1571090"/>
                <a:gd name="connsiteY11" fmla="*/ 68658 h 186321"/>
                <a:gd name="connsiteX12" fmla="*/ 594236 w 1571090"/>
                <a:gd name="connsiteY12" fmla="*/ 48878 h 186321"/>
                <a:gd name="connsiteX13" fmla="*/ 576519 w 1571090"/>
                <a:gd name="connsiteY13" fmla="*/ 23151 h 186321"/>
                <a:gd name="connsiteX14" fmla="*/ 492785 w 1571090"/>
                <a:gd name="connsiteY14" fmla="*/ 7132 h 186321"/>
                <a:gd name="connsiteX15" fmla="*/ 499945 w 1571090"/>
                <a:gd name="connsiteY15" fmla="*/ 84313 h 186321"/>
                <a:gd name="connsiteX16" fmla="*/ 381261 w 1571090"/>
                <a:gd name="connsiteY16" fmla="*/ 119506 h 186321"/>
                <a:gd name="connsiteX17" fmla="*/ 255417 w 1571090"/>
                <a:gd name="connsiteY17" fmla="*/ 99968 h 186321"/>
                <a:gd name="connsiteX18" fmla="*/ 102148 w 1571090"/>
                <a:gd name="connsiteY18" fmla="*/ 51426 h 186321"/>
                <a:gd name="connsiteX19" fmla="*/ 332 w 1571090"/>
                <a:gd name="connsiteY19" fmla="*/ 97905 h 186321"/>
                <a:gd name="connsiteX20" fmla="*/ 19991 w 1571090"/>
                <a:gd name="connsiteY20" fmla="*/ 126059 h 186321"/>
                <a:gd name="connsiteX21" fmla="*/ 44990 w 1571090"/>
                <a:gd name="connsiteY21" fmla="*/ 118656 h 186321"/>
                <a:gd name="connsiteX22" fmla="*/ 99114 w 1571090"/>
                <a:gd name="connsiteY22" fmla="*/ 91109 h 186321"/>
                <a:gd name="connsiteX23" fmla="*/ 205905 w 1571090"/>
                <a:gd name="connsiteY23" fmla="*/ 119384 h 186321"/>
                <a:gd name="connsiteX24" fmla="*/ 316579 w 1571090"/>
                <a:gd name="connsiteY24" fmla="*/ 153970 h 186321"/>
                <a:gd name="connsiteX25" fmla="*/ 412449 w 1571090"/>
                <a:gd name="connsiteY25" fmla="*/ 159916 h 186321"/>
                <a:gd name="connsiteX26" fmla="*/ 536229 w 1571090"/>
                <a:gd name="connsiteY26" fmla="*/ 119870 h 186321"/>
                <a:gd name="connsiteX27" fmla="*/ 610862 w 1571090"/>
                <a:gd name="connsiteY27" fmla="*/ 152392 h 186321"/>
                <a:gd name="connsiteX28" fmla="*/ 725541 w 1571090"/>
                <a:gd name="connsiteY28" fmla="*/ 154577 h 186321"/>
                <a:gd name="connsiteX29" fmla="*/ 810488 w 1571090"/>
                <a:gd name="connsiteY29" fmla="*/ 117078 h 186321"/>
                <a:gd name="connsiteX30" fmla="*/ 890339 w 1571090"/>
                <a:gd name="connsiteY30" fmla="*/ 89774 h 186321"/>
                <a:gd name="connsiteX31" fmla="*/ 995189 w 1571090"/>
                <a:gd name="connsiteY31" fmla="*/ 123753 h 186321"/>
                <a:gd name="connsiteX32" fmla="*/ 1208407 w 1571090"/>
                <a:gd name="connsiteY32" fmla="*/ 179090 h 186321"/>
                <a:gd name="connsiteX33" fmla="*/ 1239716 w 1571090"/>
                <a:gd name="connsiteY33" fmla="*/ 151179 h 186321"/>
                <a:gd name="connsiteX34" fmla="*/ 1263016 w 1571090"/>
                <a:gd name="connsiteY34" fmla="*/ 121811 h 186321"/>
                <a:gd name="connsiteX35" fmla="*/ 1354638 w 1571090"/>
                <a:gd name="connsiteY35" fmla="*/ 125088 h 186321"/>
                <a:gd name="connsiteX36" fmla="*/ 1461793 w 1571090"/>
                <a:gd name="connsiteY36" fmla="*/ 139286 h 186321"/>
                <a:gd name="connsiteX37" fmla="*/ 1543949 w 1571090"/>
                <a:gd name="connsiteY37" fmla="*/ 109069 h 186321"/>
                <a:gd name="connsiteX38" fmla="*/ 1569676 w 1571090"/>
                <a:gd name="connsiteY38" fmla="*/ 77760 h 186321"/>
                <a:gd name="connsiteX39" fmla="*/ 1526960 w 1571090"/>
                <a:gd name="connsiteY39" fmla="*/ 48999 h 186321"/>
                <a:gd name="connsiteX40" fmla="*/ 525186 w 1571090"/>
                <a:gd name="connsiteY40" fmla="*/ 54824 h 186321"/>
                <a:gd name="connsiteX41" fmla="*/ 530162 w 1571090"/>
                <a:gd name="connsiteY41" fmla="*/ 41961 h 186321"/>
                <a:gd name="connsiteX42" fmla="*/ 534773 w 1571090"/>
                <a:gd name="connsiteY42" fmla="*/ 41232 h 186321"/>
                <a:gd name="connsiteX43" fmla="*/ 542661 w 1571090"/>
                <a:gd name="connsiteY43" fmla="*/ 41961 h 186321"/>
                <a:gd name="connsiteX44" fmla="*/ 527128 w 1571090"/>
                <a:gd name="connsiteY44" fmla="*/ 61377 h 186321"/>
                <a:gd name="connsiteX45" fmla="*/ 525186 w 1571090"/>
                <a:gd name="connsiteY45" fmla="*/ 54824 h 1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71090" h="186321">
                  <a:moveTo>
                    <a:pt x="1526960" y="48999"/>
                  </a:moveTo>
                  <a:cubicBezTo>
                    <a:pt x="1510492" y="76716"/>
                    <a:pt x="1481659" y="94786"/>
                    <a:pt x="1449536" y="97541"/>
                  </a:cubicBezTo>
                  <a:cubicBezTo>
                    <a:pt x="1411553" y="102516"/>
                    <a:pt x="1367623" y="88925"/>
                    <a:pt x="1325513" y="80794"/>
                  </a:cubicBezTo>
                  <a:cubicBezTo>
                    <a:pt x="1283403" y="72663"/>
                    <a:pt x="1237896" y="69993"/>
                    <a:pt x="1214717" y="95478"/>
                  </a:cubicBezTo>
                  <a:cubicBezTo>
                    <a:pt x="1203917" y="107613"/>
                    <a:pt x="1199184" y="124602"/>
                    <a:pt x="1186320" y="134796"/>
                  </a:cubicBezTo>
                  <a:cubicBezTo>
                    <a:pt x="1172365" y="143752"/>
                    <a:pt x="1155436" y="146798"/>
                    <a:pt x="1139235" y="143291"/>
                  </a:cubicBezTo>
                  <a:cubicBezTo>
                    <a:pt x="1098096" y="138073"/>
                    <a:pt x="1055744" y="115986"/>
                    <a:pt x="1014605" y="95478"/>
                  </a:cubicBezTo>
                  <a:cubicBezTo>
                    <a:pt x="969340" y="73027"/>
                    <a:pt x="922619" y="51790"/>
                    <a:pt x="878446" y="48756"/>
                  </a:cubicBezTo>
                  <a:cubicBezTo>
                    <a:pt x="834274" y="45722"/>
                    <a:pt x="801144" y="64775"/>
                    <a:pt x="770806" y="82978"/>
                  </a:cubicBezTo>
                  <a:cubicBezTo>
                    <a:pt x="739958" y="103718"/>
                    <a:pt x="704146" y="115865"/>
                    <a:pt x="667049" y="118171"/>
                  </a:cubicBezTo>
                  <a:cubicBezTo>
                    <a:pt x="639987" y="119142"/>
                    <a:pt x="595935" y="117442"/>
                    <a:pt x="562320" y="98026"/>
                  </a:cubicBezTo>
                  <a:cubicBezTo>
                    <a:pt x="571434" y="89131"/>
                    <a:pt x="579577" y="79289"/>
                    <a:pt x="586591" y="68658"/>
                  </a:cubicBezTo>
                  <a:cubicBezTo>
                    <a:pt x="591554" y="63270"/>
                    <a:pt x="594285" y="56208"/>
                    <a:pt x="594236" y="48878"/>
                  </a:cubicBezTo>
                  <a:cubicBezTo>
                    <a:pt x="590984" y="38745"/>
                    <a:pt x="584819" y="29801"/>
                    <a:pt x="576519" y="23151"/>
                  </a:cubicBezTo>
                  <a:cubicBezTo>
                    <a:pt x="549457" y="-1120"/>
                    <a:pt x="512080" y="-6581"/>
                    <a:pt x="492785" y="7132"/>
                  </a:cubicBezTo>
                  <a:cubicBezTo>
                    <a:pt x="473490" y="20845"/>
                    <a:pt x="479800" y="55674"/>
                    <a:pt x="499945" y="84313"/>
                  </a:cubicBezTo>
                  <a:cubicBezTo>
                    <a:pt x="464449" y="106909"/>
                    <a:pt x="423334" y="119093"/>
                    <a:pt x="381261" y="119506"/>
                  </a:cubicBezTo>
                  <a:cubicBezTo>
                    <a:pt x="338496" y="120440"/>
                    <a:pt x="295889" y="113826"/>
                    <a:pt x="255417" y="99968"/>
                  </a:cubicBezTo>
                  <a:cubicBezTo>
                    <a:pt x="204206" y="83221"/>
                    <a:pt x="152267" y="57494"/>
                    <a:pt x="102148" y="51426"/>
                  </a:cubicBezTo>
                  <a:cubicBezTo>
                    <a:pt x="52029" y="45358"/>
                    <a:pt x="10890" y="58586"/>
                    <a:pt x="332" y="97905"/>
                  </a:cubicBezTo>
                  <a:cubicBezTo>
                    <a:pt x="-2095" y="107006"/>
                    <a:pt x="8584" y="120840"/>
                    <a:pt x="19991" y="126059"/>
                  </a:cubicBezTo>
                  <a:cubicBezTo>
                    <a:pt x="31399" y="131277"/>
                    <a:pt x="42563" y="127879"/>
                    <a:pt x="44990" y="118656"/>
                  </a:cubicBezTo>
                  <a:cubicBezTo>
                    <a:pt x="50572" y="97783"/>
                    <a:pt x="74964" y="90987"/>
                    <a:pt x="99114" y="91109"/>
                  </a:cubicBezTo>
                  <a:cubicBezTo>
                    <a:pt x="132607" y="91109"/>
                    <a:pt x="170227" y="105793"/>
                    <a:pt x="205905" y="119384"/>
                  </a:cubicBezTo>
                  <a:cubicBezTo>
                    <a:pt x="241704" y="134165"/>
                    <a:pt x="278741" y="145730"/>
                    <a:pt x="316579" y="153970"/>
                  </a:cubicBezTo>
                  <a:cubicBezTo>
                    <a:pt x="348143" y="160086"/>
                    <a:pt x="380375" y="162076"/>
                    <a:pt x="412449" y="159916"/>
                  </a:cubicBezTo>
                  <a:cubicBezTo>
                    <a:pt x="456500" y="157635"/>
                    <a:pt x="499180" y="143825"/>
                    <a:pt x="536229" y="119870"/>
                  </a:cubicBezTo>
                  <a:cubicBezTo>
                    <a:pt x="558741" y="135488"/>
                    <a:pt x="584103" y="146531"/>
                    <a:pt x="610862" y="152392"/>
                  </a:cubicBezTo>
                  <a:cubicBezTo>
                    <a:pt x="648530" y="161008"/>
                    <a:pt x="687569" y="161761"/>
                    <a:pt x="725541" y="154577"/>
                  </a:cubicBezTo>
                  <a:cubicBezTo>
                    <a:pt x="755892" y="147320"/>
                    <a:pt x="784677" y="134614"/>
                    <a:pt x="810488" y="117078"/>
                  </a:cubicBezTo>
                  <a:cubicBezTo>
                    <a:pt x="833303" y="103365"/>
                    <a:pt x="857695" y="89289"/>
                    <a:pt x="890339" y="89774"/>
                  </a:cubicBezTo>
                  <a:cubicBezTo>
                    <a:pt x="922983" y="90259"/>
                    <a:pt x="960603" y="106885"/>
                    <a:pt x="995189" y="123753"/>
                  </a:cubicBezTo>
                  <a:cubicBezTo>
                    <a:pt x="1064603" y="157489"/>
                    <a:pt x="1151249" y="203846"/>
                    <a:pt x="1208407" y="179090"/>
                  </a:cubicBezTo>
                  <a:cubicBezTo>
                    <a:pt x="1221562" y="173374"/>
                    <a:pt x="1232532" y="163593"/>
                    <a:pt x="1239716" y="151179"/>
                  </a:cubicBezTo>
                  <a:cubicBezTo>
                    <a:pt x="1244716" y="139480"/>
                    <a:pt x="1252762" y="129335"/>
                    <a:pt x="1263016" y="121811"/>
                  </a:cubicBezTo>
                  <a:cubicBezTo>
                    <a:pt x="1285709" y="109676"/>
                    <a:pt x="1323693" y="118292"/>
                    <a:pt x="1354638" y="125088"/>
                  </a:cubicBezTo>
                  <a:cubicBezTo>
                    <a:pt x="1391044" y="133097"/>
                    <a:pt x="1428542" y="141835"/>
                    <a:pt x="1461793" y="139286"/>
                  </a:cubicBezTo>
                  <a:cubicBezTo>
                    <a:pt x="1491658" y="138000"/>
                    <a:pt x="1520370" y="127442"/>
                    <a:pt x="1543949" y="109069"/>
                  </a:cubicBezTo>
                  <a:cubicBezTo>
                    <a:pt x="1554361" y="100283"/>
                    <a:pt x="1563075" y="89677"/>
                    <a:pt x="1569676" y="77760"/>
                  </a:cubicBezTo>
                  <a:cubicBezTo>
                    <a:pt x="1579142" y="59193"/>
                    <a:pt x="1537882" y="30068"/>
                    <a:pt x="1526960" y="48999"/>
                  </a:cubicBezTo>
                  <a:close/>
                  <a:moveTo>
                    <a:pt x="525186" y="54824"/>
                  </a:moveTo>
                  <a:cubicBezTo>
                    <a:pt x="523584" y="49897"/>
                    <a:pt x="525660" y="44521"/>
                    <a:pt x="530162" y="41961"/>
                  </a:cubicBezTo>
                  <a:lnTo>
                    <a:pt x="534773" y="41232"/>
                  </a:lnTo>
                  <a:cubicBezTo>
                    <a:pt x="537419" y="40868"/>
                    <a:pt x="540125" y="41123"/>
                    <a:pt x="542661" y="41961"/>
                  </a:cubicBezTo>
                  <a:cubicBezTo>
                    <a:pt x="538037" y="48854"/>
                    <a:pt x="532831" y="55346"/>
                    <a:pt x="527128" y="61377"/>
                  </a:cubicBezTo>
                  <a:cubicBezTo>
                    <a:pt x="526254" y="59266"/>
                    <a:pt x="525611" y="57069"/>
                    <a:pt x="525186" y="54824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358589" y="5397840"/>
              <a:ext cx="1209002" cy="195642"/>
            </a:xfrm>
            <a:custGeom>
              <a:avLst/>
              <a:gdLst>
                <a:gd name="connsiteX0" fmla="*/ 1174829 w 1209002"/>
                <a:gd name="connsiteY0" fmla="*/ 136741 h 195642"/>
                <a:gd name="connsiteX1" fmla="*/ 850330 w 1209002"/>
                <a:gd name="connsiteY1" fmla="*/ 110164 h 195642"/>
                <a:gd name="connsiteX2" fmla="*/ 786498 w 1209002"/>
                <a:gd name="connsiteY2" fmla="*/ 128367 h 195642"/>
                <a:gd name="connsiteX3" fmla="*/ 721816 w 1209002"/>
                <a:gd name="connsiteY3" fmla="*/ 138925 h 195642"/>
                <a:gd name="connsiteX4" fmla="*/ 645242 w 1209002"/>
                <a:gd name="connsiteY4" fmla="*/ 105674 h 195642"/>
                <a:gd name="connsiteX5" fmla="*/ 565756 w 1209002"/>
                <a:gd name="connsiteY5" fmla="*/ 78006 h 195642"/>
                <a:gd name="connsiteX6" fmla="*/ 437485 w 1209002"/>
                <a:gd name="connsiteY6" fmla="*/ 102276 h 195642"/>
                <a:gd name="connsiteX7" fmla="*/ 325233 w 1209002"/>
                <a:gd name="connsiteY7" fmla="*/ 147177 h 195642"/>
                <a:gd name="connsiteX8" fmla="*/ 258003 w 1209002"/>
                <a:gd name="connsiteY8" fmla="*/ 129459 h 195642"/>
                <a:gd name="connsiteX9" fmla="*/ 289191 w 1209002"/>
                <a:gd name="connsiteY9" fmla="*/ 117324 h 195642"/>
                <a:gd name="connsiteX10" fmla="*/ 318194 w 1209002"/>
                <a:gd name="connsiteY10" fmla="*/ 65021 h 195642"/>
                <a:gd name="connsiteX11" fmla="*/ 251571 w 1209002"/>
                <a:gd name="connsiteY11" fmla="*/ 2281 h 195642"/>
                <a:gd name="connsiteX12" fmla="*/ 209704 w 1209002"/>
                <a:gd name="connsiteY12" fmla="*/ 2281 h 195642"/>
                <a:gd name="connsiteX13" fmla="*/ 178759 w 1209002"/>
                <a:gd name="connsiteY13" fmla="*/ 11140 h 195642"/>
                <a:gd name="connsiteX14" fmla="*/ 156916 w 1209002"/>
                <a:gd name="connsiteY14" fmla="*/ 62836 h 195642"/>
                <a:gd name="connsiteX15" fmla="*/ 172570 w 1209002"/>
                <a:gd name="connsiteY15" fmla="*/ 95238 h 195642"/>
                <a:gd name="connsiteX16" fmla="*/ 13597 w 1209002"/>
                <a:gd name="connsiteY16" fmla="*/ 109315 h 195642"/>
                <a:gd name="connsiteX17" fmla="*/ 40902 w 1209002"/>
                <a:gd name="connsiteY17" fmla="*/ 157007 h 195642"/>
                <a:gd name="connsiteX18" fmla="*/ 213830 w 1209002"/>
                <a:gd name="connsiteY18" fmla="*/ 141595 h 195642"/>
                <a:gd name="connsiteX19" fmla="*/ 358484 w 1209002"/>
                <a:gd name="connsiteY19" fmla="*/ 194990 h 195642"/>
                <a:gd name="connsiteX20" fmla="*/ 488575 w 1209002"/>
                <a:gd name="connsiteY20" fmla="*/ 142930 h 195642"/>
                <a:gd name="connsiteX21" fmla="*/ 631772 w 1209002"/>
                <a:gd name="connsiteY21" fmla="*/ 140624 h 195642"/>
                <a:gd name="connsiteX22" fmla="*/ 722423 w 1209002"/>
                <a:gd name="connsiteY22" fmla="*/ 182612 h 195642"/>
                <a:gd name="connsiteX23" fmla="*/ 808099 w 1209002"/>
                <a:gd name="connsiteY23" fmla="*/ 180307 h 195642"/>
                <a:gd name="connsiteX24" fmla="*/ 887343 w 1209002"/>
                <a:gd name="connsiteY24" fmla="*/ 157007 h 195642"/>
                <a:gd name="connsiteX25" fmla="*/ 978358 w 1209002"/>
                <a:gd name="connsiteY25" fmla="*/ 148755 h 195642"/>
                <a:gd name="connsiteX26" fmla="*/ 1188542 w 1209002"/>
                <a:gd name="connsiteY26" fmla="*/ 183219 h 195642"/>
                <a:gd name="connsiteX27" fmla="*/ 1208202 w 1209002"/>
                <a:gd name="connsiteY27" fmla="*/ 166472 h 195642"/>
                <a:gd name="connsiteX28" fmla="*/ 1174829 w 1209002"/>
                <a:gd name="connsiteY28" fmla="*/ 136741 h 195642"/>
                <a:gd name="connsiteX29" fmla="*/ 212496 w 1209002"/>
                <a:gd name="connsiteY29" fmla="*/ 61865 h 195642"/>
                <a:gd name="connsiteX30" fmla="*/ 232276 w 1209002"/>
                <a:gd name="connsiteY30" fmla="*/ 52036 h 195642"/>
                <a:gd name="connsiteX31" fmla="*/ 260673 w 1209002"/>
                <a:gd name="connsiteY31" fmla="*/ 47546 h 195642"/>
                <a:gd name="connsiteX32" fmla="*/ 263221 w 1209002"/>
                <a:gd name="connsiteY32" fmla="*/ 48638 h 195642"/>
                <a:gd name="connsiteX33" fmla="*/ 265648 w 1209002"/>
                <a:gd name="connsiteY33" fmla="*/ 53978 h 195642"/>
                <a:gd name="connsiteX34" fmla="*/ 255819 w 1209002"/>
                <a:gd name="connsiteY34" fmla="*/ 69025 h 195642"/>
                <a:gd name="connsiteX35" fmla="*/ 213345 w 1209002"/>
                <a:gd name="connsiteY35" fmla="*/ 85287 h 195642"/>
                <a:gd name="connsiteX36" fmla="*/ 212496 w 1209002"/>
                <a:gd name="connsiteY36" fmla="*/ 61865 h 19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09002" h="195642">
                  <a:moveTo>
                    <a:pt x="1174829" y="136741"/>
                  </a:moveTo>
                  <a:cubicBezTo>
                    <a:pt x="1055417" y="100335"/>
                    <a:pt x="943044" y="91719"/>
                    <a:pt x="850330" y="110164"/>
                  </a:cubicBezTo>
                  <a:cubicBezTo>
                    <a:pt x="828680" y="114848"/>
                    <a:pt x="807359" y="120928"/>
                    <a:pt x="786498" y="128367"/>
                  </a:cubicBezTo>
                  <a:cubicBezTo>
                    <a:pt x="766086" y="136996"/>
                    <a:pt x="743915" y="140612"/>
                    <a:pt x="721816" y="138925"/>
                  </a:cubicBezTo>
                  <a:cubicBezTo>
                    <a:pt x="696939" y="135891"/>
                    <a:pt x="670848" y="119144"/>
                    <a:pt x="645242" y="105674"/>
                  </a:cubicBezTo>
                  <a:cubicBezTo>
                    <a:pt x="620498" y="92022"/>
                    <a:pt x="593618" y="82678"/>
                    <a:pt x="565756" y="78006"/>
                  </a:cubicBezTo>
                  <a:cubicBezTo>
                    <a:pt x="521498" y="71999"/>
                    <a:pt x="476488" y="80518"/>
                    <a:pt x="437485" y="102276"/>
                  </a:cubicBezTo>
                  <a:cubicBezTo>
                    <a:pt x="403263" y="119630"/>
                    <a:pt x="372682" y="145599"/>
                    <a:pt x="325233" y="147177"/>
                  </a:cubicBezTo>
                  <a:cubicBezTo>
                    <a:pt x="301605" y="147675"/>
                    <a:pt x="278318" y="141534"/>
                    <a:pt x="258003" y="129459"/>
                  </a:cubicBezTo>
                  <a:cubicBezTo>
                    <a:pt x="268804" y="125940"/>
                    <a:pt x="279240" y="122178"/>
                    <a:pt x="289191" y="117324"/>
                  </a:cubicBezTo>
                  <a:cubicBezTo>
                    <a:pt x="309821" y="108344"/>
                    <a:pt x="327296" y="93053"/>
                    <a:pt x="318194" y="65021"/>
                  </a:cubicBezTo>
                  <a:cubicBezTo>
                    <a:pt x="306787" y="34998"/>
                    <a:pt x="282225" y="11868"/>
                    <a:pt x="251571" y="2281"/>
                  </a:cubicBezTo>
                  <a:cubicBezTo>
                    <a:pt x="237822" y="-1080"/>
                    <a:pt x="223454" y="-1080"/>
                    <a:pt x="209704" y="2281"/>
                  </a:cubicBezTo>
                  <a:cubicBezTo>
                    <a:pt x="199013" y="3713"/>
                    <a:pt x="188589" y="6698"/>
                    <a:pt x="178759" y="11140"/>
                  </a:cubicBezTo>
                  <a:cubicBezTo>
                    <a:pt x="158942" y="19865"/>
                    <a:pt x="149355" y="42534"/>
                    <a:pt x="156916" y="62836"/>
                  </a:cubicBezTo>
                  <a:cubicBezTo>
                    <a:pt x="160326" y="74426"/>
                    <a:pt x="165617" y="85372"/>
                    <a:pt x="172570" y="95238"/>
                  </a:cubicBezTo>
                  <a:cubicBezTo>
                    <a:pt x="120340" y="106293"/>
                    <a:pt x="66956" y="111014"/>
                    <a:pt x="13597" y="109315"/>
                  </a:cubicBezTo>
                  <a:cubicBezTo>
                    <a:pt x="-17348" y="108587"/>
                    <a:pt x="9956" y="156278"/>
                    <a:pt x="40902" y="157007"/>
                  </a:cubicBezTo>
                  <a:cubicBezTo>
                    <a:pt x="98957" y="159045"/>
                    <a:pt x="157049" y="153876"/>
                    <a:pt x="213830" y="141595"/>
                  </a:cubicBezTo>
                  <a:cubicBezTo>
                    <a:pt x="259823" y="180792"/>
                    <a:pt x="314797" y="198388"/>
                    <a:pt x="358484" y="194990"/>
                  </a:cubicBezTo>
                  <a:cubicBezTo>
                    <a:pt x="412972" y="190864"/>
                    <a:pt x="446829" y="162225"/>
                    <a:pt x="488575" y="142930"/>
                  </a:cubicBezTo>
                  <a:cubicBezTo>
                    <a:pt x="524981" y="126183"/>
                    <a:pt x="570853" y="111378"/>
                    <a:pt x="631772" y="140624"/>
                  </a:cubicBezTo>
                  <a:cubicBezTo>
                    <a:pt x="662596" y="155550"/>
                    <a:pt x="691357" y="174482"/>
                    <a:pt x="722423" y="182612"/>
                  </a:cubicBezTo>
                  <a:cubicBezTo>
                    <a:pt x="750638" y="189845"/>
                    <a:pt x="780309" y="189044"/>
                    <a:pt x="808099" y="180307"/>
                  </a:cubicBezTo>
                  <a:cubicBezTo>
                    <a:pt x="834797" y="172783"/>
                    <a:pt x="859189" y="162710"/>
                    <a:pt x="887343" y="157007"/>
                  </a:cubicBezTo>
                  <a:cubicBezTo>
                    <a:pt x="917329" y="151254"/>
                    <a:pt x="947825" y="148488"/>
                    <a:pt x="978358" y="148755"/>
                  </a:cubicBezTo>
                  <a:cubicBezTo>
                    <a:pt x="1049726" y="149883"/>
                    <a:pt x="1120548" y="161485"/>
                    <a:pt x="1188542" y="183219"/>
                  </a:cubicBezTo>
                  <a:cubicBezTo>
                    <a:pt x="1203105" y="187588"/>
                    <a:pt x="1211721" y="178243"/>
                    <a:pt x="1208202" y="166472"/>
                  </a:cubicBezTo>
                  <a:cubicBezTo>
                    <a:pt x="1202279" y="151934"/>
                    <a:pt x="1189950" y="140952"/>
                    <a:pt x="1174829" y="136741"/>
                  </a:cubicBezTo>
                  <a:close/>
                  <a:moveTo>
                    <a:pt x="212496" y="61865"/>
                  </a:moveTo>
                  <a:cubicBezTo>
                    <a:pt x="217956" y="56684"/>
                    <a:pt x="224849" y="53262"/>
                    <a:pt x="232276" y="52036"/>
                  </a:cubicBezTo>
                  <a:cubicBezTo>
                    <a:pt x="241293" y="48456"/>
                    <a:pt x="250989" y="46927"/>
                    <a:pt x="260673" y="47546"/>
                  </a:cubicBezTo>
                  <a:cubicBezTo>
                    <a:pt x="262979" y="47546"/>
                    <a:pt x="260673" y="45119"/>
                    <a:pt x="263221" y="48638"/>
                  </a:cubicBezTo>
                  <a:cubicBezTo>
                    <a:pt x="262008" y="47060"/>
                    <a:pt x="265406" y="53249"/>
                    <a:pt x="265648" y="53978"/>
                  </a:cubicBezTo>
                  <a:cubicBezTo>
                    <a:pt x="267347" y="60652"/>
                    <a:pt x="261280" y="66113"/>
                    <a:pt x="255819" y="69025"/>
                  </a:cubicBezTo>
                  <a:cubicBezTo>
                    <a:pt x="242373" y="76149"/>
                    <a:pt x="228114" y="81610"/>
                    <a:pt x="213345" y="85287"/>
                  </a:cubicBezTo>
                  <a:cubicBezTo>
                    <a:pt x="208321" y="78382"/>
                    <a:pt x="207993" y="69123"/>
                    <a:pt x="212496" y="61865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629019" y="5629373"/>
              <a:ext cx="289564" cy="387124"/>
            </a:xfrm>
            <a:custGeom>
              <a:avLst/>
              <a:gdLst>
                <a:gd name="connsiteX0" fmla="*/ 46990 w 289564"/>
                <a:gd name="connsiteY0" fmla="*/ 333950 h 387124"/>
                <a:gd name="connsiteX1" fmla="*/ 101599 w 289564"/>
                <a:gd name="connsiteY1" fmla="*/ 232984 h 387124"/>
                <a:gd name="connsiteX2" fmla="*/ 216885 w 289564"/>
                <a:gd name="connsiteY2" fmla="*/ 244148 h 387124"/>
                <a:gd name="connsiteX3" fmla="*/ 239821 w 289564"/>
                <a:gd name="connsiteY3" fmla="*/ 365502 h 387124"/>
                <a:gd name="connsiteX4" fmla="*/ 289090 w 289564"/>
                <a:gd name="connsiteY4" fmla="*/ 361497 h 387124"/>
                <a:gd name="connsiteX5" fmla="*/ 222103 w 289564"/>
                <a:gd name="connsiteY5" fmla="*/ 21100 h 387124"/>
                <a:gd name="connsiteX6" fmla="*/ 173562 w 289564"/>
                <a:gd name="connsiteY6" fmla="*/ 13334 h 387124"/>
                <a:gd name="connsiteX7" fmla="*/ 74901 w 289564"/>
                <a:gd name="connsiteY7" fmla="*/ 180802 h 387124"/>
                <a:gd name="connsiteX8" fmla="*/ 43956 w 289564"/>
                <a:gd name="connsiteY8" fmla="*/ 176918 h 387124"/>
                <a:gd name="connsiteX9" fmla="*/ 34612 w 289564"/>
                <a:gd name="connsiteY9" fmla="*/ 225460 h 387124"/>
                <a:gd name="connsiteX10" fmla="*/ 49053 w 289564"/>
                <a:gd name="connsiteY10" fmla="*/ 227280 h 387124"/>
                <a:gd name="connsiteX11" fmla="*/ 3060 w 289564"/>
                <a:gd name="connsiteY11" fmla="*/ 312228 h 387124"/>
                <a:gd name="connsiteX12" fmla="*/ 46990 w 289564"/>
                <a:gd name="connsiteY12" fmla="*/ 333950 h 387124"/>
                <a:gd name="connsiteX13" fmla="*/ 185697 w 289564"/>
                <a:gd name="connsiteY13" fmla="*/ 87117 h 387124"/>
                <a:gd name="connsiteX14" fmla="*/ 207177 w 289564"/>
                <a:gd name="connsiteY14" fmla="*/ 194029 h 387124"/>
                <a:gd name="connsiteX15" fmla="*/ 127690 w 289564"/>
                <a:gd name="connsiteY15" fmla="*/ 186384 h 387124"/>
                <a:gd name="connsiteX16" fmla="*/ 185697 w 289564"/>
                <a:gd name="connsiteY16" fmla="*/ 87117 h 38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9564" h="387124">
                  <a:moveTo>
                    <a:pt x="46990" y="333950"/>
                  </a:moveTo>
                  <a:cubicBezTo>
                    <a:pt x="64865" y="300056"/>
                    <a:pt x="83068" y="266392"/>
                    <a:pt x="101599" y="232984"/>
                  </a:cubicBezTo>
                  <a:cubicBezTo>
                    <a:pt x="139947" y="237195"/>
                    <a:pt x="178379" y="240908"/>
                    <a:pt x="216885" y="244148"/>
                  </a:cubicBezTo>
                  <a:cubicBezTo>
                    <a:pt x="224652" y="284438"/>
                    <a:pt x="232297" y="324606"/>
                    <a:pt x="239821" y="365502"/>
                  </a:cubicBezTo>
                  <a:cubicBezTo>
                    <a:pt x="245524" y="396326"/>
                    <a:pt x="294794" y="392806"/>
                    <a:pt x="289090" y="361497"/>
                  </a:cubicBezTo>
                  <a:cubicBezTo>
                    <a:pt x="267975" y="247752"/>
                    <a:pt x="245646" y="134287"/>
                    <a:pt x="222103" y="21100"/>
                  </a:cubicBezTo>
                  <a:cubicBezTo>
                    <a:pt x="216642" y="-5233"/>
                    <a:pt x="179751" y="-6447"/>
                    <a:pt x="173562" y="13334"/>
                  </a:cubicBezTo>
                  <a:cubicBezTo>
                    <a:pt x="139219" y="69035"/>
                    <a:pt x="106574" y="124615"/>
                    <a:pt x="74901" y="180802"/>
                  </a:cubicBezTo>
                  <a:lnTo>
                    <a:pt x="43956" y="176918"/>
                  </a:lnTo>
                  <a:cubicBezTo>
                    <a:pt x="12525" y="172792"/>
                    <a:pt x="3060" y="221213"/>
                    <a:pt x="34612" y="225460"/>
                  </a:cubicBezTo>
                  <a:lnTo>
                    <a:pt x="49053" y="227280"/>
                  </a:lnTo>
                  <a:cubicBezTo>
                    <a:pt x="33520" y="255677"/>
                    <a:pt x="18108" y="284074"/>
                    <a:pt x="3060" y="312228"/>
                  </a:cubicBezTo>
                  <a:cubicBezTo>
                    <a:pt x="-11988" y="340382"/>
                    <a:pt x="32306" y="362104"/>
                    <a:pt x="46990" y="333950"/>
                  </a:cubicBezTo>
                  <a:close/>
                  <a:moveTo>
                    <a:pt x="185697" y="87117"/>
                  </a:moveTo>
                  <a:cubicBezTo>
                    <a:pt x="192978" y="122795"/>
                    <a:pt x="200138" y="158351"/>
                    <a:pt x="207177" y="194029"/>
                  </a:cubicBezTo>
                  <a:cubicBezTo>
                    <a:pt x="180637" y="191760"/>
                    <a:pt x="154145" y="189211"/>
                    <a:pt x="127690" y="186384"/>
                  </a:cubicBezTo>
                  <a:cubicBezTo>
                    <a:pt x="146621" y="153048"/>
                    <a:pt x="165953" y="119967"/>
                    <a:pt x="185697" y="87117"/>
                  </a:cubicBezTo>
                  <a:close/>
                </a:path>
              </a:pathLst>
            </a:custGeom>
            <a:solidFill>
              <a:srgbClr val="EF685E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479295" y="5540281"/>
              <a:ext cx="619956" cy="613411"/>
            </a:xfrm>
            <a:custGeom>
              <a:avLst/>
              <a:gdLst>
                <a:gd name="connsiteX0" fmla="*/ 548396 w 619956"/>
                <a:gd name="connsiteY0" fmla="*/ 232517 h 613411"/>
                <a:gd name="connsiteX1" fmla="*/ 515873 w 619956"/>
                <a:gd name="connsiteY1" fmla="*/ 269772 h 613411"/>
                <a:gd name="connsiteX2" fmla="*/ 528021 w 619956"/>
                <a:gd name="connsiteY2" fmla="*/ 506982 h 613411"/>
                <a:gd name="connsiteX3" fmla="*/ 513931 w 619956"/>
                <a:gd name="connsiteY3" fmla="*/ 520853 h 613411"/>
                <a:gd name="connsiteX4" fmla="*/ 214309 w 619956"/>
                <a:gd name="connsiteY4" fmla="*/ 518911 h 613411"/>
                <a:gd name="connsiteX5" fmla="*/ 48783 w 619956"/>
                <a:gd name="connsiteY5" fmla="*/ 315280 h 613411"/>
                <a:gd name="connsiteX6" fmla="*/ 186641 w 619956"/>
                <a:gd name="connsiteY6" fmla="*/ 84708 h 613411"/>
                <a:gd name="connsiteX7" fmla="*/ 493908 w 619956"/>
                <a:gd name="connsiteY7" fmla="*/ 108008 h 613411"/>
                <a:gd name="connsiteX8" fmla="*/ 526431 w 619956"/>
                <a:gd name="connsiteY8" fmla="*/ 70874 h 613411"/>
                <a:gd name="connsiteX9" fmla="*/ 190403 w 619956"/>
                <a:gd name="connsiteY9" fmla="*/ 27308 h 613411"/>
                <a:gd name="connsiteX10" fmla="*/ 1334 w 619956"/>
                <a:gd name="connsiteY10" fmla="*/ 286034 h 613411"/>
                <a:gd name="connsiteX11" fmla="*/ 176326 w 619956"/>
                <a:gd name="connsiteY11" fmla="*/ 555196 h 613411"/>
                <a:gd name="connsiteX12" fmla="*/ 532256 w 619956"/>
                <a:gd name="connsiteY12" fmla="*/ 569152 h 613411"/>
                <a:gd name="connsiteX13" fmla="*/ 576465 w 619956"/>
                <a:gd name="connsiteY13" fmla="*/ 263413 h 613411"/>
                <a:gd name="connsiteX14" fmla="*/ 548396 w 619956"/>
                <a:gd name="connsiteY14" fmla="*/ 232517 h 61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9956" h="613411">
                  <a:moveTo>
                    <a:pt x="548396" y="232517"/>
                  </a:moveTo>
                  <a:cubicBezTo>
                    <a:pt x="524853" y="211159"/>
                    <a:pt x="492452" y="248414"/>
                    <a:pt x="515873" y="269772"/>
                  </a:cubicBezTo>
                  <a:cubicBezTo>
                    <a:pt x="584729" y="331917"/>
                    <a:pt x="590166" y="438126"/>
                    <a:pt x="528021" y="506982"/>
                  </a:cubicBezTo>
                  <a:cubicBezTo>
                    <a:pt x="523603" y="511885"/>
                    <a:pt x="518895" y="516508"/>
                    <a:pt x="513931" y="520853"/>
                  </a:cubicBezTo>
                  <a:cubicBezTo>
                    <a:pt x="428984" y="593665"/>
                    <a:pt x="304961" y="561870"/>
                    <a:pt x="214309" y="518911"/>
                  </a:cubicBezTo>
                  <a:cubicBezTo>
                    <a:pt x="131546" y="479714"/>
                    <a:pt x="48540" y="415154"/>
                    <a:pt x="48783" y="315280"/>
                  </a:cubicBezTo>
                  <a:cubicBezTo>
                    <a:pt x="48783" y="220988"/>
                    <a:pt x="106790" y="131551"/>
                    <a:pt x="186641" y="84708"/>
                  </a:cubicBezTo>
                  <a:cubicBezTo>
                    <a:pt x="281661" y="28279"/>
                    <a:pt x="407747" y="40778"/>
                    <a:pt x="493908" y="108008"/>
                  </a:cubicBezTo>
                  <a:cubicBezTo>
                    <a:pt x="518907" y="127546"/>
                    <a:pt x="551430" y="90412"/>
                    <a:pt x="526431" y="70874"/>
                  </a:cubicBezTo>
                  <a:cubicBezTo>
                    <a:pt x="432624" y="-1938"/>
                    <a:pt x="299742" y="-23054"/>
                    <a:pt x="190403" y="27308"/>
                  </a:cubicBezTo>
                  <a:cubicBezTo>
                    <a:pt x="86900" y="75085"/>
                    <a:pt x="15411" y="172920"/>
                    <a:pt x="1334" y="286034"/>
                  </a:cubicBezTo>
                  <a:cubicBezTo>
                    <a:pt x="-11651" y="411634"/>
                    <a:pt x="70748" y="500951"/>
                    <a:pt x="176326" y="555196"/>
                  </a:cubicBezTo>
                  <a:cubicBezTo>
                    <a:pt x="281903" y="609441"/>
                    <a:pt x="426314" y="646211"/>
                    <a:pt x="532256" y="569152"/>
                  </a:cubicBezTo>
                  <a:cubicBezTo>
                    <a:pt x="628890" y="496934"/>
                    <a:pt x="648682" y="360047"/>
                    <a:pt x="576465" y="263413"/>
                  </a:cubicBezTo>
                  <a:cubicBezTo>
                    <a:pt x="568116" y="252249"/>
                    <a:pt x="558723" y="241897"/>
                    <a:pt x="548396" y="232517"/>
                  </a:cubicBezTo>
                  <a:close/>
                </a:path>
              </a:pathLst>
            </a:custGeom>
            <a:solidFill>
              <a:srgbClr val="EF685E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857616" y="4421281"/>
              <a:ext cx="507257" cy="256662"/>
            </a:xfrm>
            <a:custGeom>
              <a:avLst/>
              <a:gdLst>
                <a:gd name="connsiteX0" fmla="*/ 452285 w 507257"/>
                <a:gd name="connsiteY0" fmla="*/ 0 h 256662"/>
                <a:gd name="connsiteX1" fmla="*/ 507258 w 507257"/>
                <a:gd name="connsiteY1" fmla="*/ 217830 h 256662"/>
                <a:gd name="connsiteX2" fmla="*/ 39804 w 507257"/>
                <a:gd name="connsiteY2" fmla="*/ 256663 h 256662"/>
                <a:gd name="connsiteX3" fmla="*/ 0 w 507257"/>
                <a:gd name="connsiteY3" fmla="*/ 24149 h 256662"/>
                <a:gd name="connsiteX4" fmla="*/ 452285 w 507257"/>
                <a:gd name="connsiteY4" fmla="*/ 0 h 25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57" h="256662">
                  <a:moveTo>
                    <a:pt x="452285" y="0"/>
                  </a:moveTo>
                  <a:lnTo>
                    <a:pt x="507258" y="217830"/>
                  </a:lnTo>
                  <a:lnTo>
                    <a:pt x="39804" y="256663"/>
                  </a:lnTo>
                  <a:lnTo>
                    <a:pt x="0" y="24149"/>
                  </a:lnTo>
                  <a:lnTo>
                    <a:pt x="452285" y="0"/>
                  </a:lnTo>
                  <a:close/>
                </a:path>
              </a:pathLst>
            </a:custGeom>
            <a:solidFill>
              <a:srgbClr val="6986D1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857616" y="4421281"/>
              <a:ext cx="507257" cy="256662"/>
            </a:xfrm>
            <a:custGeom>
              <a:avLst/>
              <a:gdLst>
                <a:gd name="connsiteX0" fmla="*/ 452285 w 507257"/>
                <a:gd name="connsiteY0" fmla="*/ 0 h 256662"/>
                <a:gd name="connsiteX1" fmla="*/ 507258 w 507257"/>
                <a:gd name="connsiteY1" fmla="*/ 217830 h 256662"/>
                <a:gd name="connsiteX2" fmla="*/ 39804 w 507257"/>
                <a:gd name="connsiteY2" fmla="*/ 256663 h 256662"/>
                <a:gd name="connsiteX3" fmla="*/ 0 w 507257"/>
                <a:gd name="connsiteY3" fmla="*/ 24149 h 256662"/>
                <a:gd name="connsiteX4" fmla="*/ 452285 w 507257"/>
                <a:gd name="connsiteY4" fmla="*/ 0 h 25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57" h="256662">
                  <a:moveTo>
                    <a:pt x="452285" y="0"/>
                  </a:moveTo>
                  <a:lnTo>
                    <a:pt x="507258" y="217830"/>
                  </a:lnTo>
                  <a:lnTo>
                    <a:pt x="39804" y="256663"/>
                  </a:lnTo>
                  <a:lnTo>
                    <a:pt x="0" y="24149"/>
                  </a:lnTo>
                  <a:lnTo>
                    <a:pt x="452285" y="0"/>
                  </a:lnTo>
                  <a:close/>
                </a:path>
              </a:pathLst>
            </a:custGeom>
            <a:noFill/>
            <a:ln w="1211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27264" y="4175946"/>
              <a:ext cx="322809" cy="489983"/>
            </a:xfrm>
            <a:custGeom>
              <a:avLst/>
              <a:gdLst>
                <a:gd name="connsiteX0" fmla="*/ 322794 w 322809"/>
                <a:gd name="connsiteY0" fmla="*/ 472511 h 489983"/>
                <a:gd name="connsiteX1" fmla="*/ 208236 w 322809"/>
                <a:gd name="connsiteY1" fmla="*/ 121193 h 489983"/>
                <a:gd name="connsiteX2" fmla="*/ 240030 w 322809"/>
                <a:gd name="connsiteY2" fmla="*/ 43770 h 489983"/>
                <a:gd name="connsiteX3" fmla="*/ 1085 w 322809"/>
                <a:gd name="connsiteY3" fmla="*/ 61973 h 489983"/>
                <a:gd name="connsiteX4" fmla="*/ 79358 w 322809"/>
                <a:gd name="connsiteY4" fmla="*/ 118159 h 489983"/>
                <a:gd name="connsiteX5" fmla="*/ 110061 w 322809"/>
                <a:gd name="connsiteY5" fmla="*/ 489744 h 48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09" h="489983">
                  <a:moveTo>
                    <a:pt x="322794" y="472511"/>
                  </a:moveTo>
                  <a:cubicBezTo>
                    <a:pt x="322794" y="472511"/>
                    <a:pt x="254957" y="289510"/>
                    <a:pt x="208236" y="121193"/>
                  </a:cubicBezTo>
                  <a:cubicBezTo>
                    <a:pt x="208236" y="121193"/>
                    <a:pt x="269883" y="103354"/>
                    <a:pt x="240030" y="43770"/>
                  </a:cubicBezTo>
                  <a:cubicBezTo>
                    <a:pt x="200833" y="-34261"/>
                    <a:pt x="13099" y="3966"/>
                    <a:pt x="1085" y="61973"/>
                  </a:cubicBezTo>
                  <a:cubicBezTo>
                    <a:pt x="-10929" y="119980"/>
                    <a:pt x="79358" y="118159"/>
                    <a:pt x="79358" y="118159"/>
                  </a:cubicBezTo>
                  <a:lnTo>
                    <a:pt x="110061" y="489744"/>
                  </a:lnTo>
                </a:path>
              </a:pathLst>
            </a:custGeom>
            <a:noFill/>
            <a:ln w="1211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-286951" y="4741347"/>
              <a:ext cx="394381" cy="217287"/>
            </a:xfrm>
            <a:custGeom>
              <a:avLst/>
              <a:gdLst>
                <a:gd name="connsiteX0" fmla="*/ 119722 w 394381"/>
                <a:gd name="connsiteY0" fmla="*/ 217047 h 217287"/>
                <a:gd name="connsiteX1" fmla="*/ 333668 w 394381"/>
                <a:gd name="connsiteY1" fmla="*/ 160497 h 217287"/>
                <a:gd name="connsiteX2" fmla="*/ 392282 w 394381"/>
                <a:gd name="connsiteY2" fmla="*/ 63414 h 217287"/>
                <a:gd name="connsiteX3" fmla="*/ 392282 w 394381"/>
                <a:gd name="connsiteY3" fmla="*/ 63414 h 217287"/>
                <a:gd name="connsiteX4" fmla="*/ 295028 w 394381"/>
                <a:gd name="connsiteY4" fmla="*/ 1742 h 217287"/>
                <a:gd name="connsiteX5" fmla="*/ 291073 w 394381"/>
                <a:gd name="connsiteY5" fmla="*/ 2737 h 217287"/>
                <a:gd name="connsiteX6" fmla="*/ 44968 w 394381"/>
                <a:gd name="connsiteY6" fmla="*/ 70938 h 217287"/>
                <a:gd name="connsiteX7" fmla="*/ 2212 w 394381"/>
                <a:gd name="connsiteY7" fmla="*/ 146323 h 217287"/>
                <a:gd name="connsiteX8" fmla="*/ 2737 w 394381"/>
                <a:gd name="connsiteY8" fmla="*/ 148119 h 217287"/>
                <a:gd name="connsiteX9" fmla="*/ 2737 w 394381"/>
                <a:gd name="connsiteY9" fmla="*/ 148119 h 217287"/>
                <a:gd name="connsiteX10" fmla="*/ 78130 w 394381"/>
                <a:gd name="connsiteY10" fmla="*/ 189100 h 217287"/>
                <a:gd name="connsiteX11" fmla="*/ 79190 w 394381"/>
                <a:gd name="connsiteY11" fmla="*/ 188772 h 217287"/>
                <a:gd name="connsiteX12" fmla="*/ 168749 w 394381"/>
                <a:gd name="connsiteY12" fmla="*/ 161589 h 21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4381" h="217287">
                  <a:moveTo>
                    <a:pt x="119722" y="217047"/>
                  </a:moveTo>
                  <a:lnTo>
                    <a:pt x="333668" y="160497"/>
                  </a:lnTo>
                  <a:cubicBezTo>
                    <a:pt x="376192" y="149235"/>
                    <a:pt x="402125" y="106288"/>
                    <a:pt x="392282" y="63414"/>
                  </a:cubicBezTo>
                  <a:lnTo>
                    <a:pt x="392282" y="63414"/>
                  </a:lnTo>
                  <a:cubicBezTo>
                    <a:pt x="382455" y="19532"/>
                    <a:pt x="338913" y="-8075"/>
                    <a:pt x="295028" y="1742"/>
                  </a:cubicBezTo>
                  <a:cubicBezTo>
                    <a:pt x="293702" y="2046"/>
                    <a:pt x="292383" y="2373"/>
                    <a:pt x="291073" y="2737"/>
                  </a:cubicBezTo>
                  <a:lnTo>
                    <a:pt x="44968" y="70938"/>
                  </a:lnTo>
                  <a:cubicBezTo>
                    <a:pt x="12343" y="79954"/>
                    <a:pt x="-6799" y="113703"/>
                    <a:pt x="2212" y="146323"/>
                  </a:cubicBezTo>
                  <a:cubicBezTo>
                    <a:pt x="2378" y="146930"/>
                    <a:pt x="2553" y="147524"/>
                    <a:pt x="2737" y="148119"/>
                  </a:cubicBezTo>
                  <a:lnTo>
                    <a:pt x="2737" y="148119"/>
                  </a:lnTo>
                  <a:cubicBezTo>
                    <a:pt x="12241" y="180253"/>
                    <a:pt x="45996" y="198602"/>
                    <a:pt x="78130" y="189100"/>
                  </a:cubicBezTo>
                  <a:cubicBezTo>
                    <a:pt x="78485" y="188991"/>
                    <a:pt x="78838" y="188882"/>
                    <a:pt x="79190" y="188772"/>
                  </a:cubicBezTo>
                  <a:lnTo>
                    <a:pt x="168749" y="161589"/>
                  </a:lnTo>
                </a:path>
              </a:pathLst>
            </a:custGeom>
            <a:noFill/>
            <a:ln w="12115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 flipH="1">
            <a:off x="8995423" y="128424"/>
            <a:ext cx="2783978" cy="3081128"/>
            <a:chOff x="292354" y="-405657"/>
            <a:chExt cx="2783978" cy="3081128"/>
          </a:xfrm>
        </p:grpSpPr>
        <p:sp>
          <p:nvSpPr>
            <p:cNvPr id="25" name="任意多边形: 形状 24"/>
            <p:cNvSpPr/>
            <p:nvPr/>
          </p:nvSpPr>
          <p:spPr>
            <a:xfrm>
              <a:off x="2689247" y="-405657"/>
              <a:ext cx="387085" cy="139806"/>
            </a:xfrm>
            <a:custGeom>
              <a:avLst/>
              <a:gdLst>
                <a:gd name="connsiteX0" fmla="*/ 163932 w 387085"/>
                <a:gd name="connsiteY0" fmla="*/ 21155 h 139806"/>
                <a:gd name="connsiteX1" fmla="*/ 387068 w 387085"/>
                <a:gd name="connsiteY1" fmla="*/ 11908 h 139806"/>
                <a:gd name="connsiteX2" fmla="*/ -18 w 387085"/>
                <a:gd name="connsiteY2" fmla="*/ 139791 h 139806"/>
                <a:gd name="connsiteX3" fmla="*/ 163932 w 387085"/>
                <a:gd name="connsiteY3" fmla="*/ 21155 h 13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085" h="139806">
                  <a:moveTo>
                    <a:pt x="163932" y="21155"/>
                  </a:moveTo>
                  <a:cubicBezTo>
                    <a:pt x="163932" y="21155"/>
                    <a:pt x="313085" y="-19535"/>
                    <a:pt x="387068" y="11908"/>
                  </a:cubicBezTo>
                  <a:cubicBezTo>
                    <a:pt x="387068" y="11908"/>
                    <a:pt x="113994" y="67791"/>
                    <a:pt x="-18" y="139791"/>
                  </a:cubicBezTo>
                  <a:cubicBezTo>
                    <a:pt x="-18" y="139791"/>
                    <a:pt x="91932" y="35820"/>
                    <a:pt x="163932" y="21155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421904" y="-384354"/>
              <a:ext cx="1430895" cy="772982"/>
            </a:xfrm>
            <a:custGeom>
              <a:avLst/>
              <a:gdLst>
                <a:gd name="connsiteX0" fmla="*/ 1430878 w 1430895"/>
                <a:gd name="connsiteY0" fmla="*/ -15 h 772982"/>
                <a:gd name="connsiteX1" fmla="*/ 788818 w 1430895"/>
                <a:gd name="connsiteY1" fmla="*/ 772967 h 772982"/>
                <a:gd name="connsiteX2" fmla="*/ 240424 w 1430895"/>
                <a:gd name="connsiteY2" fmla="*/ 591843 h 772982"/>
                <a:gd name="connsiteX3" fmla="*/ -18 w 1430895"/>
                <a:gd name="connsiteY3" fmla="*/ 522880 h 772982"/>
                <a:gd name="connsiteX4" fmla="*/ 354304 w 1430895"/>
                <a:gd name="connsiteY4" fmla="*/ 240559 h 772982"/>
                <a:gd name="connsiteX5" fmla="*/ 428683 w 1430895"/>
                <a:gd name="connsiteY5" fmla="*/ 213080 h 772982"/>
                <a:gd name="connsiteX6" fmla="*/ 524727 w 1430895"/>
                <a:gd name="connsiteY6" fmla="*/ 188375 h 772982"/>
                <a:gd name="connsiteX7" fmla="*/ 549829 w 1430895"/>
                <a:gd name="connsiteY7" fmla="*/ 183487 h 772982"/>
                <a:gd name="connsiteX8" fmla="*/ 672296 w 1430895"/>
                <a:gd name="connsiteY8" fmla="*/ 158914 h 772982"/>
                <a:gd name="connsiteX9" fmla="*/ 764774 w 1430895"/>
                <a:gd name="connsiteY9" fmla="*/ 139890 h 772982"/>
                <a:gd name="connsiteX10" fmla="*/ 764774 w 1430895"/>
                <a:gd name="connsiteY10" fmla="*/ 139890 h 772982"/>
                <a:gd name="connsiteX11" fmla="*/ 1176696 w 1430895"/>
                <a:gd name="connsiteY11" fmla="*/ 53754 h 772982"/>
                <a:gd name="connsiteX12" fmla="*/ 1430878 w 1430895"/>
                <a:gd name="connsiteY12" fmla="*/ -15 h 77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0895" h="772982">
                  <a:moveTo>
                    <a:pt x="1430878" y="-15"/>
                  </a:moveTo>
                  <a:cubicBezTo>
                    <a:pt x="1052644" y="215326"/>
                    <a:pt x="788818" y="772967"/>
                    <a:pt x="788818" y="772967"/>
                  </a:cubicBezTo>
                  <a:cubicBezTo>
                    <a:pt x="665294" y="746545"/>
                    <a:pt x="394334" y="647990"/>
                    <a:pt x="240424" y="591843"/>
                  </a:cubicBezTo>
                  <a:cubicBezTo>
                    <a:pt x="86515" y="535695"/>
                    <a:pt x="-18" y="522880"/>
                    <a:pt x="-18" y="522880"/>
                  </a:cubicBezTo>
                  <a:cubicBezTo>
                    <a:pt x="66038" y="417192"/>
                    <a:pt x="193789" y="308068"/>
                    <a:pt x="354304" y="240559"/>
                  </a:cubicBezTo>
                  <a:cubicBezTo>
                    <a:pt x="378349" y="230386"/>
                    <a:pt x="403185" y="221007"/>
                    <a:pt x="428683" y="213080"/>
                  </a:cubicBezTo>
                  <a:cubicBezTo>
                    <a:pt x="460165" y="202910"/>
                    <a:pt x="492241" y="194661"/>
                    <a:pt x="524727" y="188375"/>
                  </a:cubicBezTo>
                  <a:lnTo>
                    <a:pt x="549829" y="183487"/>
                  </a:lnTo>
                  <a:lnTo>
                    <a:pt x="672296" y="158914"/>
                  </a:lnTo>
                  <a:lnTo>
                    <a:pt x="764774" y="139890"/>
                  </a:lnTo>
                  <a:lnTo>
                    <a:pt x="764774" y="139890"/>
                  </a:lnTo>
                  <a:cubicBezTo>
                    <a:pt x="899263" y="112411"/>
                    <a:pt x="1051323" y="80308"/>
                    <a:pt x="1176696" y="53754"/>
                  </a:cubicBezTo>
                  <a:cubicBezTo>
                    <a:pt x="1316602" y="24293"/>
                    <a:pt x="1422687" y="1702"/>
                    <a:pt x="1430878" y="-15"/>
                  </a:cubicBezTo>
                  <a:close/>
                </a:path>
              </a:pathLst>
            </a:custGeom>
            <a:solidFill>
              <a:srgbClr val="FFD599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2094086" y="-225424"/>
              <a:ext cx="11625" cy="42539"/>
            </a:xfrm>
            <a:custGeom>
              <a:avLst/>
              <a:gdLst>
                <a:gd name="connsiteX0" fmla="*/ 11626 w 11625"/>
                <a:gd name="connsiteY0" fmla="*/ 42540 h 42539"/>
                <a:gd name="connsiteX1" fmla="*/ 0 w 11625"/>
                <a:gd name="connsiteY1" fmla="*/ 0 h 4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25" h="42539">
                  <a:moveTo>
                    <a:pt x="11626" y="42540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971619" y="-200851"/>
              <a:ext cx="26950" cy="99083"/>
            </a:xfrm>
            <a:custGeom>
              <a:avLst/>
              <a:gdLst>
                <a:gd name="connsiteX0" fmla="*/ 26951 w 26950"/>
                <a:gd name="connsiteY0" fmla="*/ 99083 h 99083"/>
                <a:gd name="connsiteX1" fmla="*/ 0 w 26950"/>
                <a:gd name="connsiteY1" fmla="*/ 0 h 9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50" h="99083">
                  <a:moveTo>
                    <a:pt x="26951" y="99083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850605" y="-171259"/>
              <a:ext cx="40690" cy="149285"/>
            </a:xfrm>
            <a:custGeom>
              <a:avLst/>
              <a:gdLst>
                <a:gd name="connsiteX0" fmla="*/ 40690 w 40690"/>
                <a:gd name="connsiteY0" fmla="*/ 149286 h 149285"/>
                <a:gd name="connsiteX1" fmla="*/ 0 w 40690"/>
                <a:gd name="connsiteY1" fmla="*/ 0 h 14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90" h="149285">
                  <a:moveTo>
                    <a:pt x="40690" y="149286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421904" y="-384486"/>
              <a:ext cx="1431292" cy="773246"/>
            </a:xfrm>
            <a:custGeom>
              <a:avLst/>
              <a:gdLst>
                <a:gd name="connsiteX0" fmla="*/ -18 w 1431292"/>
                <a:gd name="connsiteY0" fmla="*/ 523145 h 773246"/>
                <a:gd name="connsiteX1" fmla="*/ 240424 w 1431292"/>
                <a:gd name="connsiteY1" fmla="*/ 591843 h 773246"/>
                <a:gd name="connsiteX2" fmla="*/ 788818 w 1431292"/>
                <a:gd name="connsiteY2" fmla="*/ 773231 h 773246"/>
                <a:gd name="connsiteX3" fmla="*/ 1431274 w 1431292"/>
                <a:gd name="connsiteY3" fmla="*/ -15 h 773246"/>
                <a:gd name="connsiteX4" fmla="*/ 524727 w 1431292"/>
                <a:gd name="connsiteY4" fmla="*/ 188507 h 773246"/>
                <a:gd name="connsiteX5" fmla="*/ -18 w 1431292"/>
                <a:gd name="connsiteY5" fmla="*/ 523145 h 77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1292" h="773246">
                  <a:moveTo>
                    <a:pt x="-18" y="523145"/>
                  </a:moveTo>
                  <a:cubicBezTo>
                    <a:pt x="-18" y="523145"/>
                    <a:pt x="86515" y="535563"/>
                    <a:pt x="240424" y="591843"/>
                  </a:cubicBezTo>
                  <a:cubicBezTo>
                    <a:pt x="394334" y="648122"/>
                    <a:pt x="665162" y="746677"/>
                    <a:pt x="788818" y="773231"/>
                  </a:cubicBezTo>
                  <a:cubicBezTo>
                    <a:pt x="788818" y="773231"/>
                    <a:pt x="1053040" y="215194"/>
                    <a:pt x="1431274" y="-15"/>
                  </a:cubicBezTo>
                  <a:cubicBezTo>
                    <a:pt x="1431274" y="-15"/>
                    <a:pt x="763584" y="142400"/>
                    <a:pt x="524727" y="188507"/>
                  </a:cubicBezTo>
                  <a:cubicBezTo>
                    <a:pt x="285871" y="234614"/>
                    <a:pt x="87968" y="382578"/>
                    <a:pt x="-18" y="523145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776226" y="-330585"/>
              <a:ext cx="822391" cy="378976"/>
            </a:xfrm>
            <a:custGeom>
              <a:avLst/>
              <a:gdLst>
                <a:gd name="connsiteX0" fmla="*/ 741786 w 822391"/>
                <a:gd name="connsiteY0" fmla="*/ 178731 h 378976"/>
                <a:gd name="connsiteX1" fmla="*/ 166046 w 822391"/>
                <a:gd name="connsiteY1" fmla="*/ 363687 h 378976"/>
                <a:gd name="connsiteX2" fmla="*/ 88100 w 822391"/>
                <a:gd name="connsiteY2" fmla="*/ 329866 h 378976"/>
                <a:gd name="connsiteX3" fmla="*/ -18 w 822391"/>
                <a:gd name="connsiteY3" fmla="*/ 186393 h 378976"/>
                <a:gd name="connsiteX4" fmla="*/ 74361 w 822391"/>
                <a:gd name="connsiteY4" fmla="*/ 158914 h 378976"/>
                <a:gd name="connsiteX5" fmla="*/ 170405 w 822391"/>
                <a:gd name="connsiteY5" fmla="*/ 134210 h 378976"/>
                <a:gd name="connsiteX6" fmla="*/ 195507 w 822391"/>
                <a:gd name="connsiteY6" fmla="*/ 129321 h 378976"/>
                <a:gd name="connsiteX7" fmla="*/ 317974 w 822391"/>
                <a:gd name="connsiteY7" fmla="*/ 104749 h 378976"/>
                <a:gd name="connsiteX8" fmla="*/ 410452 w 822391"/>
                <a:gd name="connsiteY8" fmla="*/ 85725 h 378976"/>
                <a:gd name="connsiteX9" fmla="*/ 410452 w 822391"/>
                <a:gd name="connsiteY9" fmla="*/ 85725 h 378976"/>
                <a:gd name="connsiteX10" fmla="*/ 822374 w 822391"/>
                <a:gd name="connsiteY10" fmla="*/ -15 h 378976"/>
                <a:gd name="connsiteX11" fmla="*/ 741786 w 822391"/>
                <a:gd name="connsiteY11" fmla="*/ 178731 h 37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391" h="378976">
                  <a:moveTo>
                    <a:pt x="741786" y="178731"/>
                  </a:moveTo>
                  <a:cubicBezTo>
                    <a:pt x="606636" y="332112"/>
                    <a:pt x="348755" y="415210"/>
                    <a:pt x="166046" y="363687"/>
                  </a:cubicBezTo>
                  <a:cubicBezTo>
                    <a:pt x="138527" y="356350"/>
                    <a:pt x="112250" y="344952"/>
                    <a:pt x="88100" y="329866"/>
                  </a:cubicBezTo>
                  <a:cubicBezTo>
                    <a:pt x="36458" y="299911"/>
                    <a:pt x="3351" y="245997"/>
                    <a:pt x="-18" y="186393"/>
                  </a:cubicBezTo>
                  <a:cubicBezTo>
                    <a:pt x="24026" y="176221"/>
                    <a:pt x="48863" y="166841"/>
                    <a:pt x="74361" y="158914"/>
                  </a:cubicBezTo>
                  <a:cubicBezTo>
                    <a:pt x="105843" y="148744"/>
                    <a:pt x="137919" y="140495"/>
                    <a:pt x="170405" y="134210"/>
                  </a:cubicBezTo>
                  <a:lnTo>
                    <a:pt x="195507" y="129321"/>
                  </a:lnTo>
                  <a:lnTo>
                    <a:pt x="317974" y="104749"/>
                  </a:lnTo>
                  <a:lnTo>
                    <a:pt x="410452" y="85725"/>
                  </a:lnTo>
                  <a:lnTo>
                    <a:pt x="410452" y="85725"/>
                  </a:lnTo>
                  <a:cubicBezTo>
                    <a:pt x="544941" y="58642"/>
                    <a:pt x="697000" y="26539"/>
                    <a:pt x="822374" y="-15"/>
                  </a:cubicBezTo>
                  <a:cubicBezTo>
                    <a:pt x="821185" y="56396"/>
                    <a:pt x="795027" y="118488"/>
                    <a:pt x="741786" y="178731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864213" y="-244448"/>
              <a:ext cx="323011" cy="244141"/>
            </a:xfrm>
            <a:custGeom>
              <a:avLst/>
              <a:gdLst>
                <a:gd name="connsiteX0" fmla="*/ 0 w 323011"/>
                <a:gd name="connsiteY0" fmla="*/ 244141 h 244141"/>
                <a:gd name="connsiteX1" fmla="*/ 134357 w 323011"/>
                <a:gd name="connsiteY1" fmla="*/ 142680 h 244141"/>
                <a:gd name="connsiteX2" fmla="*/ 241499 w 323011"/>
                <a:gd name="connsiteY2" fmla="*/ 61564 h 244141"/>
                <a:gd name="connsiteX3" fmla="*/ 323012 w 323011"/>
                <a:gd name="connsiteY3" fmla="*/ 132 h 244141"/>
                <a:gd name="connsiteX4" fmla="*/ 322483 w 323011"/>
                <a:gd name="connsiteY4" fmla="*/ 0 h 2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11" h="244141">
                  <a:moveTo>
                    <a:pt x="0" y="244141"/>
                  </a:moveTo>
                  <a:lnTo>
                    <a:pt x="134357" y="142680"/>
                  </a:lnTo>
                  <a:lnTo>
                    <a:pt x="241499" y="61564"/>
                  </a:lnTo>
                  <a:lnTo>
                    <a:pt x="323012" y="132"/>
                  </a:lnTo>
                  <a:lnTo>
                    <a:pt x="322483" y="0"/>
                  </a:lnTo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954495" y="745988"/>
              <a:ext cx="834546" cy="647344"/>
            </a:xfrm>
            <a:custGeom>
              <a:avLst/>
              <a:gdLst>
                <a:gd name="connsiteX0" fmla="*/ -18 w 834546"/>
                <a:gd name="connsiteY0" fmla="*/ 407151 h 647344"/>
                <a:gd name="connsiteX1" fmla="*/ 220872 w 834546"/>
                <a:gd name="connsiteY1" fmla="*/ 647329 h 647344"/>
                <a:gd name="connsiteX2" fmla="*/ 834528 w 834546"/>
                <a:gd name="connsiteY2" fmla="*/ 330263 h 647344"/>
                <a:gd name="connsiteX3" fmla="*/ 533975 w 834546"/>
                <a:gd name="connsiteY3" fmla="*/ -15 h 647344"/>
                <a:gd name="connsiteX4" fmla="*/ -18 w 834546"/>
                <a:gd name="connsiteY4" fmla="*/ 407151 h 6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546" h="647344">
                  <a:moveTo>
                    <a:pt x="-18" y="407151"/>
                  </a:moveTo>
                  <a:cubicBezTo>
                    <a:pt x="-18" y="407151"/>
                    <a:pt x="92460" y="420362"/>
                    <a:pt x="220872" y="647329"/>
                  </a:cubicBezTo>
                  <a:cubicBezTo>
                    <a:pt x="220872" y="647329"/>
                    <a:pt x="740069" y="368046"/>
                    <a:pt x="834528" y="330263"/>
                  </a:cubicBezTo>
                  <a:cubicBezTo>
                    <a:pt x="834528" y="330263"/>
                    <a:pt x="691452" y="38297"/>
                    <a:pt x="533975" y="-15"/>
                  </a:cubicBezTo>
                  <a:cubicBezTo>
                    <a:pt x="534372" y="-280"/>
                    <a:pt x="41597" y="361573"/>
                    <a:pt x="-18" y="407151"/>
                  </a:cubicBezTo>
                  <a:close/>
                </a:path>
              </a:pathLst>
            </a:custGeom>
            <a:solidFill>
              <a:srgbClr val="CECEC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954495" y="745988"/>
              <a:ext cx="834546" cy="647344"/>
            </a:xfrm>
            <a:custGeom>
              <a:avLst/>
              <a:gdLst>
                <a:gd name="connsiteX0" fmla="*/ -18 w 834546"/>
                <a:gd name="connsiteY0" fmla="*/ 407151 h 647344"/>
                <a:gd name="connsiteX1" fmla="*/ 220872 w 834546"/>
                <a:gd name="connsiteY1" fmla="*/ 647329 h 647344"/>
                <a:gd name="connsiteX2" fmla="*/ 834528 w 834546"/>
                <a:gd name="connsiteY2" fmla="*/ 330263 h 647344"/>
                <a:gd name="connsiteX3" fmla="*/ 533975 w 834546"/>
                <a:gd name="connsiteY3" fmla="*/ -15 h 647344"/>
                <a:gd name="connsiteX4" fmla="*/ -18 w 834546"/>
                <a:gd name="connsiteY4" fmla="*/ 407151 h 6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546" h="647344">
                  <a:moveTo>
                    <a:pt x="-18" y="407151"/>
                  </a:moveTo>
                  <a:cubicBezTo>
                    <a:pt x="-18" y="407151"/>
                    <a:pt x="92460" y="420362"/>
                    <a:pt x="220872" y="647329"/>
                  </a:cubicBezTo>
                  <a:cubicBezTo>
                    <a:pt x="220872" y="647329"/>
                    <a:pt x="740069" y="368046"/>
                    <a:pt x="834528" y="330263"/>
                  </a:cubicBezTo>
                  <a:cubicBezTo>
                    <a:pt x="834528" y="330263"/>
                    <a:pt x="691452" y="38297"/>
                    <a:pt x="533975" y="-15"/>
                  </a:cubicBezTo>
                  <a:cubicBezTo>
                    <a:pt x="534372" y="-280"/>
                    <a:pt x="41597" y="361573"/>
                    <a:pt x="-18" y="407151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917113" y="906635"/>
              <a:ext cx="354448" cy="317198"/>
            </a:xfrm>
            <a:custGeom>
              <a:avLst/>
              <a:gdLst>
                <a:gd name="connsiteX0" fmla="*/ 373 w 354448"/>
                <a:gd name="connsiteY0" fmla="*/ 317183 h 317198"/>
                <a:gd name="connsiteX1" fmla="*/ 37364 w 354448"/>
                <a:gd name="connsiteY1" fmla="*/ 246768 h 317198"/>
                <a:gd name="connsiteX2" fmla="*/ 354431 w 354448"/>
                <a:gd name="connsiteY2" fmla="*/ -15 h 317198"/>
                <a:gd name="connsiteX3" fmla="*/ 373 w 354448"/>
                <a:gd name="connsiteY3" fmla="*/ 317183 h 31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448" h="317198">
                  <a:moveTo>
                    <a:pt x="373" y="317183"/>
                  </a:moveTo>
                  <a:cubicBezTo>
                    <a:pt x="373" y="317183"/>
                    <a:pt x="-6497" y="297895"/>
                    <a:pt x="37364" y="246768"/>
                  </a:cubicBezTo>
                  <a:cubicBezTo>
                    <a:pt x="70524" y="208060"/>
                    <a:pt x="354431" y="-15"/>
                    <a:pt x="354431" y="-15"/>
                  </a:cubicBezTo>
                  <a:cubicBezTo>
                    <a:pt x="354431" y="-15"/>
                    <a:pt x="40535" y="259847"/>
                    <a:pt x="373" y="317183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292354" y="2235541"/>
              <a:ext cx="981850" cy="439930"/>
            </a:xfrm>
            <a:custGeom>
              <a:avLst/>
              <a:gdLst>
                <a:gd name="connsiteX0" fmla="*/ -18 w 981850"/>
                <a:gd name="connsiteY0" fmla="*/ 240955 h 439930"/>
                <a:gd name="connsiteX1" fmla="*/ 674938 w 981850"/>
                <a:gd name="connsiteY1" fmla="*/ -15 h 439930"/>
                <a:gd name="connsiteX2" fmla="*/ 981832 w 981850"/>
                <a:gd name="connsiteY2" fmla="*/ 164199 h 439930"/>
                <a:gd name="connsiteX3" fmla="*/ 348756 w 981850"/>
                <a:gd name="connsiteY3" fmla="*/ 439915 h 439930"/>
                <a:gd name="connsiteX4" fmla="*/ -18 w 981850"/>
                <a:gd name="connsiteY4" fmla="*/ 240955 h 4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850" h="439930">
                  <a:moveTo>
                    <a:pt x="-18" y="240955"/>
                  </a:moveTo>
                  <a:cubicBezTo>
                    <a:pt x="-18" y="240955"/>
                    <a:pt x="427362" y="195245"/>
                    <a:pt x="674938" y="-15"/>
                  </a:cubicBezTo>
                  <a:cubicBezTo>
                    <a:pt x="674938" y="-15"/>
                    <a:pt x="849193" y="157065"/>
                    <a:pt x="981832" y="164199"/>
                  </a:cubicBezTo>
                  <a:cubicBezTo>
                    <a:pt x="792111" y="298833"/>
                    <a:pt x="576557" y="392711"/>
                    <a:pt x="348756" y="439915"/>
                  </a:cubicBezTo>
                  <a:cubicBezTo>
                    <a:pt x="348756" y="439915"/>
                    <a:pt x="121260" y="341756"/>
                    <a:pt x="-18" y="240955"/>
                  </a:cubicBezTo>
                  <a:close/>
                </a:path>
              </a:pathLst>
            </a:custGeom>
            <a:solidFill>
              <a:srgbClr val="FF9D76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292354" y="2235541"/>
              <a:ext cx="981850" cy="439930"/>
            </a:xfrm>
            <a:custGeom>
              <a:avLst/>
              <a:gdLst>
                <a:gd name="connsiteX0" fmla="*/ -18 w 981850"/>
                <a:gd name="connsiteY0" fmla="*/ 240955 h 439930"/>
                <a:gd name="connsiteX1" fmla="*/ 674938 w 981850"/>
                <a:gd name="connsiteY1" fmla="*/ -15 h 439930"/>
                <a:gd name="connsiteX2" fmla="*/ 981832 w 981850"/>
                <a:gd name="connsiteY2" fmla="*/ 164199 h 439930"/>
                <a:gd name="connsiteX3" fmla="*/ 348756 w 981850"/>
                <a:gd name="connsiteY3" fmla="*/ 439915 h 439930"/>
                <a:gd name="connsiteX4" fmla="*/ -18 w 981850"/>
                <a:gd name="connsiteY4" fmla="*/ 240955 h 4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850" h="439930">
                  <a:moveTo>
                    <a:pt x="-18" y="240955"/>
                  </a:moveTo>
                  <a:cubicBezTo>
                    <a:pt x="-18" y="240955"/>
                    <a:pt x="427362" y="195245"/>
                    <a:pt x="674938" y="-15"/>
                  </a:cubicBezTo>
                  <a:cubicBezTo>
                    <a:pt x="674938" y="-15"/>
                    <a:pt x="849193" y="157065"/>
                    <a:pt x="981832" y="164199"/>
                  </a:cubicBezTo>
                  <a:cubicBezTo>
                    <a:pt x="792111" y="298833"/>
                    <a:pt x="576557" y="392711"/>
                    <a:pt x="348756" y="439915"/>
                  </a:cubicBezTo>
                  <a:cubicBezTo>
                    <a:pt x="348756" y="439915"/>
                    <a:pt x="121260" y="341756"/>
                    <a:pt x="-18" y="240955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367129" y="336047"/>
              <a:ext cx="355511" cy="353397"/>
            </a:xfrm>
            <a:custGeom>
              <a:avLst/>
              <a:gdLst>
                <a:gd name="connsiteX0" fmla="*/ 163271 w 355511"/>
                <a:gd name="connsiteY0" fmla="*/ -15 h 353397"/>
                <a:gd name="connsiteX1" fmla="*/ -18 w 355511"/>
                <a:gd name="connsiteY1" fmla="*/ 145307 h 353397"/>
                <a:gd name="connsiteX2" fmla="*/ 154156 w 355511"/>
                <a:gd name="connsiteY2" fmla="*/ 250996 h 353397"/>
                <a:gd name="connsiteX3" fmla="*/ 120996 w 355511"/>
                <a:gd name="connsiteY3" fmla="*/ 353382 h 353397"/>
                <a:gd name="connsiteX4" fmla="*/ 355493 w 355511"/>
                <a:gd name="connsiteY4" fmla="*/ 143986 h 353397"/>
                <a:gd name="connsiteX5" fmla="*/ 259845 w 355511"/>
                <a:gd name="connsiteY5" fmla="*/ 158386 h 35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511" h="353397">
                  <a:moveTo>
                    <a:pt x="163271" y="-15"/>
                  </a:moveTo>
                  <a:cubicBezTo>
                    <a:pt x="84005" y="16763"/>
                    <a:pt x="-18" y="145307"/>
                    <a:pt x="-18" y="145307"/>
                  </a:cubicBezTo>
                  <a:lnTo>
                    <a:pt x="154156" y="250996"/>
                  </a:lnTo>
                  <a:cubicBezTo>
                    <a:pt x="137000" y="282837"/>
                    <a:pt x="125765" y="317528"/>
                    <a:pt x="120996" y="353382"/>
                  </a:cubicBezTo>
                  <a:lnTo>
                    <a:pt x="355493" y="143986"/>
                  </a:lnTo>
                  <a:cubicBezTo>
                    <a:pt x="322948" y="141894"/>
                    <a:pt x="290332" y="146805"/>
                    <a:pt x="259845" y="158386"/>
                  </a:cubicBezTo>
                  <a:close/>
                </a:path>
              </a:pathLst>
            </a:custGeom>
            <a:solidFill>
              <a:srgbClr val="6986D1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367129" y="336047"/>
              <a:ext cx="355511" cy="353397"/>
            </a:xfrm>
            <a:custGeom>
              <a:avLst/>
              <a:gdLst>
                <a:gd name="connsiteX0" fmla="*/ 163271 w 355511"/>
                <a:gd name="connsiteY0" fmla="*/ -15 h 353397"/>
                <a:gd name="connsiteX1" fmla="*/ -18 w 355511"/>
                <a:gd name="connsiteY1" fmla="*/ 145307 h 353397"/>
                <a:gd name="connsiteX2" fmla="*/ 154156 w 355511"/>
                <a:gd name="connsiteY2" fmla="*/ 250996 h 353397"/>
                <a:gd name="connsiteX3" fmla="*/ 120996 w 355511"/>
                <a:gd name="connsiteY3" fmla="*/ 353382 h 353397"/>
                <a:gd name="connsiteX4" fmla="*/ 355493 w 355511"/>
                <a:gd name="connsiteY4" fmla="*/ 143986 h 353397"/>
                <a:gd name="connsiteX5" fmla="*/ 259845 w 355511"/>
                <a:gd name="connsiteY5" fmla="*/ 158386 h 35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511" h="353397">
                  <a:moveTo>
                    <a:pt x="163271" y="-15"/>
                  </a:moveTo>
                  <a:cubicBezTo>
                    <a:pt x="84005" y="16763"/>
                    <a:pt x="-18" y="145307"/>
                    <a:pt x="-18" y="145307"/>
                  </a:cubicBezTo>
                  <a:lnTo>
                    <a:pt x="154156" y="250996"/>
                  </a:lnTo>
                  <a:cubicBezTo>
                    <a:pt x="137000" y="282837"/>
                    <a:pt x="125765" y="317528"/>
                    <a:pt x="120996" y="353382"/>
                  </a:cubicBezTo>
                  <a:lnTo>
                    <a:pt x="355493" y="143986"/>
                  </a:lnTo>
                  <a:cubicBezTo>
                    <a:pt x="322948" y="141894"/>
                    <a:pt x="290332" y="146805"/>
                    <a:pt x="259845" y="158386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588679" y="571601"/>
              <a:ext cx="163553" cy="174386"/>
            </a:xfrm>
            <a:custGeom>
              <a:avLst/>
              <a:gdLst>
                <a:gd name="connsiteX0" fmla="*/ 0 w 163553"/>
                <a:gd name="connsiteY0" fmla="*/ 44786 h 174386"/>
                <a:gd name="connsiteX1" fmla="*/ 163554 w 163553"/>
                <a:gd name="connsiteY1" fmla="*/ 174387 h 174386"/>
                <a:gd name="connsiteX2" fmla="*/ 50202 w 163553"/>
                <a:gd name="connsiteY2" fmla="*/ 0 h 174386"/>
                <a:gd name="connsiteX3" fmla="*/ 0 w 163553"/>
                <a:gd name="connsiteY3" fmla="*/ 44786 h 17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553" h="174386">
                  <a:moveTo>
                    <a:pt x="0" y="44786"/>
                  </a:moveTo>
                  <a:lnTo>
                    <a:pt x="163554" y="174387"/>
                  </a:lnTo>
                  <a:lnTo>
                    <a:pt x="50202" y="0"/>
                  </a:lnTo>
                  <a:lnTo>
                    <a:pt x="0" y="44786"/>
                  </a:ln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88143" y="480048"/>
              <a:ext cx="234497" cy="208867"/>
            </a:xfrm>
            <a:custGeom>
              <a:avLst/>
              <a:gdLst>
                <a:gd name="connsiteX0" fmla="*/ -18 w 234497"/>
                <a:gd name="connsiteY0" fmla="*/ 208852 h 208867"/>
                <a:gd name="connsiteX1" fmla="*/ 234479 w 234497"/>
                <a:gd name="connsiteY1" fmla="*/ -15 h 208867"/>
                <a:gd name="connsiteX2" fmla="*/ -18 w 234497"/>
                <a:gd name="connsiteY2" fmla="*/ 208852 h 20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497" h="208867">
                  <a:moveTo>
                    <a:pt x="-18" y="208852"/>
                  </a:moveTo>
                  <a:lnTo>
                    <a:pt x="234479" y="-15"/>
                  </a:lnTo>
                  <a:cubicBezTo>
                    <a:pt x="180890" y="93078"/>
                    <a:pt x="98631" y="166346"/>
                    <a:pt x="-18" y="208852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flipH="1">
            <a:off x="-454446" y="118943"/>
            <a:ext cx="2546310" cy="2208105"/>
            <a:chOff x="7292792" y="-415136"/>
            <a:chExt cx="2546310" cy="2208105"/>
          </a:xfrm>
        </p:grpSpPr>
        <p:sp>
          <p:nvSpPr>
            <p:cNvPr id="13" name="任意多边形: 形状 12"/>
            <p:cNvSpPr/>
            <p:nvPr/>
          </p:nvSpPr>
          <p:spPr>
            <a:xfrm>
              <a:off x="7292792" y="-415136"/>
              <a:ext cx="659630" cy="597802"/>
            </a:xfrm>
            <a:custGeom>
              <a:avLst/>
              <a:gdLst>
                <a:gd name="connsiteX0" fmla="*/ 52694 w 659630"/>
                <a:gd name="connsiteY0" fmla="*/ 369896 h 597802"/>
                <a:gd name="connsiteX1" fmla="*/ 596596 w 659630"/>
                <a:gd name="connsiteY1" fmla="*/ -15 h 597802"/>
                <a:gd name="connsiteX2" fmla="*/ 659613 w 659630"/>
                <a:gd name="connsiteY2" fmla="*/ 195773 h 597802"/>
                <a:gd name="connsiteX3" fmla="*/ -18 w 659630"/>
                <a:gd name="connsiteY3" fmla="*/ 597788 h 597802"/>
                <a:gd name="connsiteX4" fmla="*/ 52694 w 659630"/>
                <a:gd name="connsiteY4" fmla="*/ 369896 h 59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30" h="597802">
                  <a:moveTo>
                    <a:pt x="52694" y="369896"/>
                  </a:moveTo>
                  <a:cubicBezTo>
                    <a:pt x="274588" y="320593"/>
                    <a:pt x="469201" y="188236"/>
                    <a:pt x="596596" y="-15"/>
                  </a:cubicBezTo>
                  <a:cubicBezTo>
                    <a:pt x="601655" y="69347"/>
                    <a:pt x="623256" y="136486"/>
                    <a:pt x="659613" y="195773"/>
                  </a:cubicBezTo>
                  <a:cubicBezTo>
                    <a:pt x="659613" y="195773"/>
                    <a:pt x="505175" y="483115"/>
                    <a:pt x="-18" y="597788"/>
                  </a:cubicBezTo>
                  <a:cubicBezTo>
                    <a:pt x="-18" y="597523"/>
                    <a:pt x="74096" y="496590"/>
                    <a:pt x="52694" y="369896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7292792" y="-415136"/>
              <a:ext cx="659630" cy="597802"/>
            </a:xfrm>
            <a:custGeom>
              <a:avLst/>
              <a:gdLst>
                <a:gd name="connsiteX0" fmla="*/ 52694 w 659630"/>
                <a:gd name="connsiteY0" fmla="*/ 369896 h 597802"/>
                <a:gd name="connsiteX1" fmla="*/ 596596 w 659630"/>
                <a:gd name="connsiteY1" fmla="*/ -15 h 597802"/>
                <a:gd name="connsiteX2" fmla="*/ 659613 w 659630"/>
                <a:gd name="connsiteY2" fmla="*/ 195773 h 597802"/>
                <a:gd name="connsiteX3" fmla="*/ -18 w 659630"/>
                <a:gd name="connsiteY3" fmla="*/ 597788 h 597802"/>
                <a:gd name="connsiteX4" fmla="*/ 52694 w 659630"/>
                <a:gd name="connsiteY4" fmla="*/ 369896 h 59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30" h="597802">
                  <a:moveTo>
                    <a:pt x="52694" y="369896"/>
                  </a:moveTo>
                  <a:cubicBezTo>
                    <a:pt x="274588" y="320593"/>
                    <a:pt x="469201" y="188236"/>
                    <a:pt x="596596" y="-15"/>
                  </a:cubicBezTo>
                  <a:cubicBezTo>
                    <a:pt x="601655" y="69347"/>
                    <a:pt x="623256" y="136486"/>
                    <a:pt x="659613" y="195773"/>
                  </a:cubicBezTo>
                  <a:cubicBezTo>
                    <a:pt x="659613" y="195773"/>
                    <a:pt x="505175" y="483115"/>
                    <a:pt x="-18" y="597788"/>
                  </a:cubicBezTo>
                  <a:cubicBezTo>
                    <a:pt x="-18" y="597523"/>
                    <a:pt x="74096" y="496590"/>
                    <a:pt x="52694" y="369896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7987564" y="1098725"/>
              <a:ext cx="911038" cy="694244"/>
            </a:xfrm>
            <a:custGeom>
              <a:avLst/>
              <a:gdLst>
                <a:gd name="connsiteX0" fmla="*/ -18 w 911038"/>
                <a:gd name="connsiteY0" fmla="*/ 574272 h 694244"/>
                <a:gd name="connsiteX1" fmla="*/ 414944 w 911038"/>
                <a:gd name="connsiteY1" fmla="*/ -15 h 694244"/>
                <a:gd name="connsiteX2" fmla="*/ 911021 w 911038"/>
                <a:gd name="connsiteY2" fmla="*/ 59170 h 694244"/>
                <a:gd name="connsiteX3" fmla="*/ 542430 w 911038"/>
                <a:gd name="connsiteY3" fmla="*/ 694229 h 694244"/>
                <a:gd name="connsiteX4" fmla="*/ -18 w 911038"/>
                <a:gd name="connsiteY4" fmla="*/ 574272 h 69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038" h="694244">
                  <a:moveTo>
                    <a:pt x="-18" y="574272"/>
                  </a:moveTo>
                  <a:cubicBezTo>
                    <a:pt x="-18" y="574272"/>
                    <a:pt x="385483" y="356817"/>
                    <a:pt x="414944" y="-15"/>
                  </a:cubicBezTo>
                  <a:cubicBezTo>
                    <a:pt x="414944" y="-15"/>
                    <a:pt x="720517" y="65115"/>
                    <a:pt x="911021" y="59170"/>
                  </a:cubicBezTo>
                  <a:cubicBezTo>
                    <a:pt x="911021" y="59170"/>
                    <a:pt x="836114" y="461977"/>
                    <a:pt x="542430" y="694229"/>
                  </a:cubicBezTo>
                  <a:cubicBezTo>
                    <a:pt x="542827" y="694361"/>
                    <a:pt x="240029" y="668335"/>
                    <a:pt x="-18" y="574272"/>
                  </a:cubicBezTo>
                  <a:close/>
                </a:path>
              </a:pathLst>
            </a:custGeom>
            <a:solidFill>
              <a:srgbClr val="FFD599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8237254" y="1316708"/>
              <a:ext cx="428833" cy="307686"/>
            </a:xfrm>
            <a:custGeom>
              <a:avLst/>
              <a:gdLst>
                <a:gd name="connsiteX0" fmla="*/ 0 w 428833"/>
                <a:gd name="connsiteY0" fmla="*/ 219437 h 307686"/>
                <a:gd name="connsiteX1" fmla="*/ 428833 w 428833"/>
                <a:gd name="connsiteY1" fmla="*/ 0 h 307686"/>
                <a:gd name="connsiteX2" fmla="*/ 351680 w 428833"/>
                <a:gd name="connsiteY2" fmla="*/ 307687 h 307686"/>
                <a:gd name="connsiteX3" fmla="*/ 0 w 428833"/>
                <a:gd name="connsiteY3" fmla="*/ 219437 h 30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833" h="307686">
                  <a:moveTo>
                    <a:pt x="0" y="219437"/>
                  </a:moveTo>
                  <a:lnTo>
                    <a:pt x="428833" y="0"/>
                  </a:lnTo>
                  <a:lnTo>
                    <a:pt x="351680" y="307687"/>
                  </a:lnTo>
                  <a:lnTo>
                    <a:pt x="0" y="219437"/>
                  </a:ln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8519047" y="1551939"/>
              <a:ext cx="87457" cy="55017"/>
            </a:xfrm>
            <a:custGeom>
              <a:avLst/>
              <a:gdLst>
                <a:gd name="connsiteX0" fmla="*/ -18 w 87457"/>
                <a:gd name="connsiteY0" fmla="*/ 55002 h 55017"/>
                <a:gd name="connsiteX1" fmla="*/ 86951 w 87457"/>
                <a:gd name="connsiteY1" fmla="*/ 2039 h 55017"/>
                <a:gd name="connsiteX2" fmla="*/ 87440 w 87457"/>
                <a:gd name="connsiteY2" fmla="*/ 2157 h 5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57" h="55017">
                  <a:moveTo>
                    <a:pt x="-18" y="55002"/>
                  </a:moveTo>
                  <a:cubicBezTo>
                    <a:pt x="9375" y="16359"/>
                    <a:pt x="48308" y="-7355"/>
                    <a:pt x="86951" y="2039"/>
                  </a:cubicBezTo>
                  <a:cubicBezTo>
                    <a:pt x="87109" y="2078"/>
                    <a:pt x="87281" y="2118"/>
                    <a:pt x="87440" y="2157"/>
                  </a:cubicBezTo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8362364" y="1332430"/>
              <a:ext cx="61827" cy="63281"/>
            </a:xfrm>
            <a:custGeom>
              <a:avLst/>
              <a:gdLst>
                <a:gd name="connsiteX0" fmla="*/ -18 w 61827"/>
                <a:gd name="connsiteY0" fmla="*/ 49923 h 63281"/>
                <a:gd name="connsiteX1" fmla="*/ 26404 w 61827"/>
                <a:gd name="connsiteY1" fmla="*/ 29181 h 63281"/>
                <a:gd name="connsiteX2" fmla="*/ 13193 w 61827"/>
                <a:gd name="connsiteY2" fmla="*/ -15 h 63281"/>
                <a:gd name="connsiteX3" fmla="*/ 24818 w 61827"/>
                <a:gd name="connsiteY3" fmla="*/ 2891 h 63281"/>
                <a:gd name="connsiteX4" fmla="*/ 33406 w 61827"/>
                <a:gd name="connsiteY4" fmla="*/ 23236 h 63281"/>
                <a:gd name="connsiteX5" fmla="*/ 50712 w 61827"/>
                <a:gd name="connsiteY5" fmla="*/ 10025 h 63281"/>
                <a:gd name="connsiteX6" fmla="*/ 61810 w 61827"/>
                <a:gd name="connsiteY6" fmla="*/ 12799 h 63281"/>
                <a:gd name="connsiteX7" fmla="*/ 37105 w 61827"/>
                <a:gd name="connsiteY7" fmla="*/ 32484 h 63281"/>
                <a:gd name="connsiteX8" fmla="*/ 50316 w 61827"/>
                <a:gd name="connsiteY8" fmla="*/ 63266 h 63281"/>
                <a:gd name="connsiteX9" fmla="*/ 38691 w 61827"/>
                <a:gd name="connsiteY9" fmla="*/ 60359 h 63281"/>
                <a:gd name="connsiteX10" fmla="*/ 29443 w 61827"/>
                <a:gd name="connsiteY10" fmla="*/ 38429 h 63281"/>
                <a:gd name="connsiteX11" fmla="*/ 10814 w 61827"/>
                <a:gd name="connsiteY11" fmla="*/ 53490 h 6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827" h="63281">
                  <a:moveTo>
                    <a:pt x="-18" y="49923"/>
                  </a:moveTo>
                  <a:lnTo>
                    <a:pt x="26404" y="29181"/>
                  </a:lnTo>
                  <a:lnTo>
                    <a:pt x="13193" y="-15"/>
                  </a:lnTo>
                  <a:lnTo>
                    <a:pt x="24818" y="2891"/>
                  </a:lnTo>
                  <a:lnTo>
                    <a:pt x="33406" y="23236"/>
                  </a:lnTo>
                  <a:lnTo>
                    <a:pt x="50712" y="10025"/>
                  </a:lnTo>
                  <a:lnTo>
                    <a:pt x="61810" y="12799"/>
                  </a:lnTo>
                  <a:lnTo>
                    <a:pt x="37105" y="32484"/>
                  </a:lnTo>
                  <a:lnTo>
                    <a:pt x="50316" y="63266"/>
                  </a:lnTo>
                  <a:lnTo>
                    <a:pt x="38691" y="60359"/>
                  </a:lnTo>
                  <a:lnTo>
                    <a:pt x="29443" y="38429"/>
                  </a:lnTo>
                  <a:lnTo>
                    <a:pt x="10814" y="53490"/>
                  </a:lnTo>
                  <a:close/>
                </a:path>
              </a:pathLst>
            </a:custGeom>
            <a:solidFill>
              <a:srgbClr val="49263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8665426" y="1482508"/>
              <a:ext cx="67244" cy="74390"/>
            </a:xfrm>
            <a:custGeom>
              <a:avLst/>
              <a:gdLst>
                <a:gd name="connsiteX0" fmla="*/ 5135 w 67244"/>
                <a:gd name="connsiteY0" fmla="*/ 73570 h 74390"/>
                <a:gd name="connsiteX1" fmla="*/ 2229 w 67244"/>
                <a:gd name="connsiteY1" fmla="*/ 72778 h 74390"/>
                <a:gd name="connsiteX2" fmla="*/ -18 w 67244"/>
                <a:gd name="connsiteY2" fmla="*/ 71721 h 74390"/>
                <a:gd name="connsiteX3" fmla="*/ 2229 w 67244"/>
                <a:gd name="connsiteY3" fmla="*/ 63002 h 74390"/>
                <a:gd name="connsiteX4" fmla="*/ 6456 w 67244"/>
                <a:gd name="connsiteY4" fmla="*/ 64455 h 74390"/>
                <a:gd name="connsiteX5" fmla="*/ 18213 w 67244"/>
                <a:gd name="connsiteY5" fmla="*/ 59567 h 74390"/>
                <a:gd name="connsiteX6" fmla="*/ 21648 w 67244"/>
                <a:gd name="connsiteY6" fmla="*/ 55339 h 74390"/>
                <a:gd name="connsiteX7" fmla="*/ 14118 w 67244"/>
                <a:gd name="connsiteY7" fmla="*/ -15 h 74390"/>
                <a:gd name="connsiteX8" fmla="*/ 25084 w 67244"/>
                <a:gd name="connsiteY8" fmla="*/ 2627 h 74390"/>
                <a:gd name="connsiteX9" fmla="*/ 30104 w 67244"/>
                <a:gd name="connsiteY9" fmla="*/ 44638 h 74390"/>
                <a:gd name="connsiteX10" fmla="*/ 56526 w 67244"/>
                <a:gd name="connsiteY10" fmla="*/ 10421 h 74390"/>
                <a:gd name="connsiteX11" fmla="*/ 67227 w 67244"/>
                <a:gd name="connsiteY11" fmla="*/ 13064 h 74390"/>
                <a:gd name="connsiteX12" fmla="*/ 28783 w 67244"/>
                <a:gd name="connsiteY12" fmla="*/ 63398 h 74390"/>
                <a:gd name="connsiteX13" fmla="*/ 21516 w 67244"/>
                <a:gd name="connsiteY13" fmla="*/ 70796 h 74390"/>
                <a:gd name="connsiteX14" fmla="*/ 14250 w 67244"/>
                <a:gd name="connsiteY14" fmla="*/ 74099 h 74390"/>
                <a:gd name="connsiteX15" fmla="*/ 5135 w 67244"/>
                <a:gd name="connsiteY15" fmla="*/ 73570 h 7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244" h="74390">
                  <a:moveTo>
                    <a:pt x="5135" y="73570"/>
                  </a:moveTo>
                  <a:lnTo>
                    <a:pt x="2229" y="72778"/>
                  </a:lnTo>
                  <a:lnTo>
                    <a:pt x="-18" y="71721"/>
                  </a:lnTo>
                  <a:lnTo>
                    <a:pt x="2229" y="63002"/>
                  </a:lnTo>
                  <a:cubicBezTo>
                    <a:pt x="3576" y="63649"/>
                    <a:pt x="4989" y="64138"/>
                    <a:pt x="6456" y="64455"/>
                  </a:cubicBezTo>
                  <a:cubicBezTo>
                    <a:pt x="11027" y="65683"/>
                    <a:pt x="15862" y="63675"/>
                    <a:pt x="18213" y="59567"/>
                  </a:cubicBezTo>
                  <a:lnTo>
                    <a:pt x="21648" y="55339"/>
                  </a:lnTo>
                  <a:lnTo>
                    <a:pt x="14118" y="-15"/>
                  </a:lnTo>
                  <a:lnTo>
                    <a:pt x="25084" y="2627"/>
                  </a:lnTo>
                  <a:lnTo>
                    <a:pt x="30104" y="44638"/>
                  </a:lnTo>
                  <a:lnTo>
                    <a:pt x="56526" y="10421"/>
                  </a:lnTo>
                  <a:lnTo>
                    <a:pt x="67227" y="13064"/>
                  </a:lnTo>
                  <a:lnTo>
                    <a:pt x="28783" y="63398"/>
                  </a:lnTo>
                  <a:cubicBezTo>
                    <a:pt x="26708" y="66172"/>
                    <a:pt x="24264" y="68669"/>
                    <a:pt x="21516" y="70796"/>
                  </a:cubicBezTo>
                  <a:cubicBezTo>
                    <a:pt x="19403" y="72474"/>
                    <a:pt x="16906" y="73610"/>
                    <a:pt x="14250" y="74099"/>
                  </a:cubicBezTo>
                  <a:cubicBezTo>
                    <a:pt x="11212" y="74601"/>
                    <a:pt x="8094" y="74416"/>
                    <a:pt x="5135" y="73570"/>
                  </a:cubicBezTo>
                  <a:close/>
                </a:path>
              </a:pathLst>
            </a:custGeom>
            <a:solidFill>
              <a:srgbClr val="49263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7987564" y="1098725"/>
              <a:ext cx="911038" cy="694244"/>
            </a:xfrm>
            <a:custGeom>
              <a:avLst/>
              <a:gdLst>
                <a:gd name="connsiteX0" fmla="*/ -18 w 911038"/>
                <a:gd name="connsiteY0" fmla="*/ 574272 h 694244"/>
                <a:gd name="connsiteX1" fmla="*/ 414944 w 911038"/>
                <a:gd name="connsiteY1" fmla="*/ -15 h 694244"/>
                <a:gd name="connsiteX2" fmla="*/ 911021 w 911038"/>
                <a:gd name="connsiteY2" fmla="*/ 59170 h 694244"/>
                <a:gd name="connsiteX3" fmla="*/ 542430 w 911038"/>
                <a:gd name="connsiteY3" fmla="*/ 694229 h 694244"/>
                <a:gd name="connsiteX4" fmla="*/ -18 w 911038"/>
                <a:gd name="connsiteY4" fmla="*/ 574272 h 69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038" h="694244">
                  <a:moveTo>
                    <a:pt x="-18" y="574272"/>
                  </a:moveTo>
                  <a:cubicBezTo>
                    <a:pt x="-18" y="574272"/>
                    <a:pt x="385483" y="356817"/>
                    <a:pt x="414944" y="-15"/>
                  </a:cubicBezTo>
                  <a:cubicBezTo>
                    <a:pt x="414944" y="-15"/>
                    <a:pt x="720517" y="65115"/>
                    <a:pt x="911021" y="59170"/>
                  </a:cubicBezTo>
                  <a:cubicBezTo>
                    <a:pt x="911021" y="59170"/>
                    <a:pt x="836114" y="461977"/>
                    <a:pt x="542430" y="694229"/>
                  </a:cubicBezTo>
                  <a:cubicBezTo>
                    <a:pt x="542827" y="694361"/>
                    <a:pt x="240029" y="668335"/>
                    <a:pt x="-18" y="574272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8484038" y="611367"/>
              <a:ext cx="1355064" cy="809312"/>
            </a:xfrm>
            <a:custGeom>
              <a:avLst/>
              <a:gdLst>
                <a:gd name="connsiteX0" fmla="*/ 1355046 w 1355064"/>
                <a:gd name="connsiteY0" fmla="*/ 549303 h 809312"/>
                <a:gd name="connsiteX1" fmla="*/ 602938 w 1355064"/>
                <a:gd name="connsiteY1" fmla="*/ -15 h 809312"/>
                <a:gd name="connsiteX2" fmla="*/ -18 w 1355064"/>
                <a:gd name="connsiteY2" fmla="*/ 204493 h 809312"/>
                <a:gd name="connsiteX3" fmla="*/ 648780 w 1355064"/>
                <a:gd name="connsiteY3" fmla="*/ 809297 h 809312"/>
                <a:gd name="connsiteX4" fmla="*/ 1355046 w 1355064"/>
                <a:gd name="connsiteY4" fmla="*/ 549303 h 8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064" h="809312">
                  <a:moveTo>
                    <a:pt x="1355046" y="549303"/>
                  </a:moveTo>
                  <a:cubicBezTo>
                    <a:pt x="1355046" y="549303"/>
                    <a:pt x="756979" y="393940"/>
                    <a:pt x="602938" y="-15"/>
                  </a:cubicBezTo>
                  <a:cubicBezTo>
                    <a:pt x="602938" y="-15"/>
                    <a:pt x="263280" y="167237"/>
                    <a:pt x="-18" y="204493"/>
                  </a:cubicBezTo>
                  <a:cubicBezTo>
                    <a:pt x="-18" y="204493"/>
                    <a:pt x="171727" y="616019"/>
                    <a:pt x="648780" y="809297"/>
                  </a:cubicBezTo>
                  <a:cubicBezTo>
                    <a:pt x="648780" y="809297"/>
                    <a:pt x="1055551" y="710214"/>
                    <a:pt x="1355046" y="549303"/>
                  </a:cubicBezTo>
                  <a:close/>
                </a:path>
              </a:pathLst>
            </a:custGeom>
            <a:solidFill>
              <a:srgbClr val="EF685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8484038" y="611367"/>
              <a:ext cx="1355064" cy="809312"/>
            </a:xfrm>
            <a:custGeom>
              <a:avLst/>
              <a:gdLst>
                <a:gd name="connsiteX0" fmla="*/ 1355046 w 1355064"/>
                <a:gd name="connsiteY0" fmla="*/ 549303 h 809312"/>
                <a:gd name="connsiteX1" fmla="*/ 602938 w 1355064"/>
                <a:gd name="connsiteY1" fmla="*/ -15 h 809312"/>
                <a:gd name="connsiteX2" fmla="*/ -18 w 1355064"/>
                <a:gd name="connsiteY2" fmla="*/ 204493 h 809312"/>
                <a:gd name="connsiteX3" fmla="*/ 648780 w 1355064"/>
                <a:gd name="connsiteY3" fmla="*/ 809297 h 809312"/>
                <a:gd name="connsiteX4" fmla="*/ 1355046 w 1355064"/>
                <a:gd name="connsiteY4" fmla="*/ 549303 h 8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064" h="809312">
                  <a:moveTo>
                    <a:pt x="1355046" y="549303"/>
                  </a:moveTo>
                  <a:cubicBezTo>
                    <a:pt x="1355046" y="549303"/>
                    <a:pt x="756979" y="393940"/>
                    <a:pt x="602938" y="-15"/>
                  </a:cubicBezTo>
                  <a:cubicBezTo>
                    <a:pt x="602938" y="-15"/>
                    <a:pt x="263280" y="167237"/>
                    <a:pt x="-18" y="204493"/>
                  </a:cubicBezTo>
                  <a:cubicBezTo>
                    <a:pt x="-18" y="204493"/>
                    <a:pt x="171727" y="616019"/>
                    <a:pt x="648780" y="809297"/>
                  </a:cubicBezTo>
                  <a:cubicBezTo>
                    <a:pt x="648780" y="809297"/>
                    <a:pt x="1055551" y="710214"/>
                    <a:pt x="1355046" y="549303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8909983" y="949674"/>
              <a:ext cx="245017" cy="291654"/>
            </a:xfrm>
            <a:custGeom>
              <a:avLst/>
              <a:gdLst>
                <a:gd name="connsiteX0" fmla="*/ 86232 w 245017"/>
                <a:gd name="connsiteY0" fmla="*/ 269654 h 291654"/>
                <a:gd name="connsiteX1" fmla="*/ 69586 w 245017"/>
                <a:gd name="connsiteY1" fmla="*/ 185235 h 291654"/>
                <a:gd name="connsiteX2" fmla="*/ 141455 w 245017"/>
                <a:gd name="connsiteY2" fmla="*/ 136750 h 291654"/>
                <a:gd name="connsiteX3" fmla="*/ 212398 w 245017"/>
                <a:gd name="connsiteY3" fmla="*/ 195539 h 291654"/>
                <a:gd name="connsiteX4" fmla="*/ 238821 w 245017"/>
                <a:gd name="connsiteY4" fmla="*/ 169117 h 291654"/>
                <a:gd name="connsiteX5" fmla="*/ 37616 w 245017"/>
                <a:gd name="connsiteY5" fmla="*/ 4374 h 291654"/>
                <a:gd name="connsiteX6" fmla="*/ 5776 w 245017"/>
                <a:gd name="connsiteY6" fmla="*/ 23134 h 291654"/>
                <a:gd name="connsiteX7" fmla="*/ 28632 w 245017"/>
                <a:gd name="connsiteY7" fmla="*/ 167003 h 291654"/>
                <a:gd name="connsiteX8" fmla="*/ 8815 w 245017"/>
                <a:gd name="connsiteY8" fmla="*/ 179554 h 291654"/>
                <a:gd name="connsiteX9" fmla="*/ 26650 w 245017"/>
                <a:gd name="connsiteY9" fmla="*/ 212053 h 291654"/>
                <a:gd name="connsiteX10" fmla="*/ 35766 w 245017"/>
                <a:gd name="connsiteY10" fmla="*/ 206240 h 291654"/>
                <a:gd name="connsiteX11" fmla="*/ 50034 w 245017"/>
                <a:gd name="connsiteY11" fmla="*/ 277448 h 291654"/>
                <a:gd name="connsiteX12" fmla="*/ 86232 w 245017"/>
                <a:gd name="connsiteY12" fmla="*/ 269654 h 291654"/>
                <a:gd name="connsiteX13" fmla="*/ 48580 w 245017"/>
                <a:gd name="connsiteY13" fmla="*/ 60786 h 291654"/>
                <a:gd name="connsiteX14" fmla="*/ 111994 w 245017"/>
                <a:gd name="connsiteY14" fmla="*/ 112441 h 291654"/>
                <a:gd name="connsiteX15" fmla="*/ 62452 w 245017"/>
                <a:gd name="connsiteY15" fmla="*/ 145865 h 291654"/>
                <a:gd name="connsiteX16" fmla="*/ 48580 w 245017"/>
                <a:gd name="connsiteY16" fmla="*/ 60786 h 2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17" h="291654">
                  <a:moveTo>
                    <a:pt x="86232" y="269654"/>
                  </a:moveTo>
                  <a:cubicBezTo>
                    <a:pt x="80248" y="241646"/>
                    <a:pt x="74699" y="213506"/>
                    <a:pt x="69586" y="185235"/>
                  </a:cubicBezTo>
                  <a:cubicBezTo>
                    <a:pt x="93763" y="169381"/>
                    <a:pt x="117807" y="153264"/>
                    <a:pt x="141455" y="136750"/>
                  </a:cubicBezTo>
                  <a:cubicBezTo>
                    <a:pt x="165235" y="156302"/>
                    <a:pt x="188883" y="175894"/>
                    <a:pt x="212398" y="195539"/>
                  </a:cubicBezTo>
                  <a:cubicBezTo>
                    <a:pt x="230497" y="210732"/>
                    <a:pt x="257184" y="185102"/>
                    <a:pt x="238821" y="169117"/>
                  </a:cubicBezTo>
                  <a:cubicBezTo>
                    <a:pt x="172329" y="113538"/>
                    <a:pt x="105256" y="58632"/>
                    <a:pt x="37616" y="4374"/>
                  </a:cubicBezTo>
                  <a:cubicBezTo>
                    <a:pt x="22027" y="-8176"/>
                    <a:pt x="96" y="8734"/>
                    <a:pt x="5776" y="23134"/>
                  </a:cubicBezTo>
                  <a:cubicBezTo>
                    <a:pt x="12514" y="71751"/>
                    <a:pt x="20177" y="119443"/>
                    <a:pt x="28632" y="167003"/>
                  </a:cubicBezTo>
                  <a:lnTo>
                    <a:pt x="8815" y="179554"/>
                  </a:lnTo>
                  <a:cubicBezTo>
                    <a:pt x="-11266" y="192765"/>
                    <a:pt x="6437" y="224736"/>
                    <a:pt x="26650" y="212053"/>
                  </a:cubicBezTo>
                  <a:lnTo>
                    <a:pt x="35766" y="206240"/>
                  </a:lnTo>
                  <a:cubicBezTo>
                    <a:pt x="40389" y="230020"/>
                    <a:pt x="45014" y="253800"/>
                    <a:pt x="50034" y="277448"/>
                  </a:cubicBezTo>
                  <a:cubicBezTo>
                    <a:pt x="55054" y="301096"/>
                    <a:pt x="90988" y="292905"/>
                    <a:pt x="86232" y="269654"/>
                  </a:cubicBezTo>
                  <a:close/>
                  <a:moveTo>
                    <a:pt x="48580" y="60786"/>
                  </a:moveTo>
                  <a:lnTo>
                    <a:pt x="111994" y="112441"/>
                  </a:lnTo>
                  <a:cubicBezTo>
                    <a:pt x="95480" y="123671"/>
                    <a:pt x="78966" y="134900"/>
                    <a:pt x="62452" y="145865"/>
                  </a:cubicBezTo>
                  <a:cubicBezTo>
                    <a:pt x="57432" y="117593"/>
                    <a:pt x="52808" y="89229"/>
                    <a:pt x="48580" y="60786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074208" y="879250"/>
              <a:ext cx="168645" cy="186947"/>
            </a:xfrm>
            <a:custGeom>
              <a:avLst/>
              <a:gdLst>
                <a:gd name="connsiteX0" fmla="*/ 138537 w 168645"/>
                <a:gd name="connsiteY0" fmla="*/ 24728 h 186947"/>
                <a:gd name="connsiteX1" fmla="*/ 86353 w 168645"/>
                <a:gd name="connsiteY1" fmla="*/ 58416 h 186947"/>
                <a:gd name="connsiteX2" fmla="*/ 50418 w 168645"/>
                <a:gd name="connsiteY2" fmla="*/ 8742 h 186947"/>
                <a:gd name="connsiteX3" fmla="*/ 22940 w 168645"/>
                <a:gd name="connsiteY3" fmla="*/ 3061 h 186947"/>
                <a:gd name="connsiteX4" fmla="*/ 17258 w 168645"/>
                <a:gd name="connsiteY4" fmla="*/ 30541 h 186947"/>
                <a:gd name="connsiteX5" fmla="*/ 53061 w 168645"/>
                <a:gd name="connsiteY5" fmla="*/ 80082 h 186947"/>
                <a:gd name="connsiteX6" fmla="*/ 8407 w 168645"/>
                <a:gd name="connsiteY6" fmla="*/ 109015 h 186947"/>
                <a:gd name="connsiteX7" fmla="*/ 3585 w 168645"/>
                <a:gd name="connsiteY7" fmla="*/ 136626 h 186947"/>
                <a:gd name="connsiteX8" fmla="*/ 30073 w 168645"/>
                <a:gd name="connsiteY8" fmla="*/ 142175 h 186947"/>
                <a:gd name="connsiteX9" fmla="*/ 75387 w 168645"/>
                <a:gd name="connsiteY9" fmla="*/ 112714 h 186947"/>
                <a:gd name="connsiteX10" fmla="*/ 116606 w 168645"/>
                <a:gd name="connsiteY10" fmla="*/ 177844 h 186947"/>
                <a:gd name="connsiteX11" fmla="*/ 149766 w 168645"/>
                <a:gd name="connsiteY11" fmla="*/ 156046 h 186947"/>
                <a:gd name="connsiteX12" fmla="*/ 108680 w 168645"/>
                <a:gd name="connsiteY12" fmla="*/ 91180 h 186947"/>
                <a:gd name="connsiteX13" fmla="*/ 160203 w 168645"/>
                <a:gd name="connsiteY13" fmla="*/ 57888 h 186947"/>
                <a:gd name="connsiteX14" fmla="*/ 165025 w 168645"/>
                <a:gd name="connsiteY14" fmla="*/ 30276 h 186947"/>
                <a:gd name="connsiteX15" fmla="*/ 138537 w 168645"/>
                <a:gd name="connsiteY15" fmla="*/ 24728 h 18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645" h="186947">
                  <a:moveTo>
                    <a:pt x="138537" y="24728"/>
                  </a:moveTo>
                  <a:lnTo>
                    <a:pt x="86353" y="58416"/>
                  </a:lnTo>
                  <a:cubicBezTo>
                    <a:pt x="74595" y="41770"/>
                    <a:pt x="62704" y="25124"/>
                    <a:pt x="50418" y="8742"/>
                  </a:cubicBezTo>
                  <a:cubicBezTo>
                    <a:pt x="44236" y="-175"/>
                    <a:pt x="32147" y="-2672"/>
                    <a:pt x="22940" y="3061"/>
                  </a:cubicBezTo>
                  <a:cubicBezTo>
                    <a:pt x="13903" y="9165"/>
                    <a:pt x="11380" y="21359"/>
                    <a:pt x="17258" y="30541"/>
                  </a:cubicBezTo>
                  <a:cubicBezTo>
                    <a:pt x="29505" y="46751"/>
                    <a:pt x="41435" y="63265"/>
                    <a:pt x="53061" y="80082"/>
                  </a:cubicBezTo>
                  <a:lnTo>
                    <a:pt x="8407" y="109015"/>
                  </a:lnTo>
                  <a:cubicBezTo>
                    <a:pt x="-550" y="115303"/>
                    <a:pt x="-2704" y="127669"/>
                    <a:pt x="3585" y="136626"/>
                  </a:cubicBezTo>
                  <a:cubicBezTo>
                    <a:pt x="9583" y="145147"/>
                    <a:pt x="21156" y="147578"/>
                    <a:pt x="30073" y="142175"/>
                  </a:cubicBezTo>
                  <a:lnTo>
                    <a:pt x="75387" y="112714"/>
                  </a:lnTo>
                  <a:cubicBezTo>
                    <a:pt x="89656" y="134116"/>
                    <a:pt x="103395" y="155822"/>
                    <a:pt x="116606" y="177844"/>
                  </a:cubicBezTo>
                  <a:cubicBezTo>
                    <a:pt x="129817" y="199775"/>
                    <a:pt x="162845" y="177844"/>
                    <a:pt x="149766" y="156046"/>
                  </a:cubicBezTo>
                  <a:cubicBezTo>
                    <a:pt x="136687" y="134248"/>
                    <a:pt x="123344" y="112582"/>
                    <a:pt x="108680" y="91180"/>
                  </a:cubicBezTo>
                  <a:lnTo>
                    <a:pt x="160203" y="57888"/>
                  </a:lnTo>
                  <a:cubicBezTo>
                    <a:pt x="169160" y="51599"/>
                    <a:pt x="171313" y="39234"/>
                    <a:pt x="165025" y="30276"/>
                  </a:cubicBezTo>
                  <a:cubicBezTo>
                    <a:pt x="159027" y="21755"/>
                    <a:pt x="147454" y="19324"/>
                    <a:pt x="138537" y="24728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844001" y="5752318"/>
            <a:ext cx="676886" cy="118751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 userDrawn="1">
            <p:ph type="ctrTitle" hasCustomPrompt="1"/>
          </p:nvPr>
        </p:nvSpPr>
        <p:spPr>
          <a:xfrm>
            <a:off x="644534" y="2276257"/>
            <a:ext cx="6145389" cy="2328502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72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4534" y="5575340"/>
            <a:ext cx="5913918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4534" y="5852339"/>
            <a:ext cx="5913918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www.islide.cc</a:t>
            </a:r>
            <a:endParaRPr lang="en-US"/>
          </a:p>
        </p:txBody>
      </p:sp>
      <p:grpSp>
        <p:nvGrpSpPr>
          <p:cNvPr id="2" name="组合 1"/>
          <p:cNvGrpSpPr/>
          <p:nvPr userDrawn="1"/>
        </p:nvGrpSpPr>
        <p:grpSpPr>
          <a:xfrm flipH="1">
            <a:off x="4784245" y="1409552"/>
            <a:ext cx="6134175" cy="5436340"/>
            <a:chOff x="689256" y="1409552"/>
            <a:chExt cx="6134175" cy="5436340"/>
          </a:xfrm>
        </p:grpSpPr>
        <p:sp>
          <p:nvSpPr>
            <p:cNvPr id="6" name="任意多边形: 形状 5"/>
            <p:cNvSpPr/>
            <p:nvPr/>
          </p:nvSpPr>
          <p:spPr>
            <a:xfrm>
              <a:off x="2851820" y="2815824"/>
              <a:ext cx="1086527" cy="992411"/>
            </a:xfrm>
            <a:custGeom>
              <a:avLst/>
              <a:gdLst>
                <a:gd name="connsiteX0" fmla="*/ 275013 w 1086527"/>
                <a:gd name="connsiteY0" fmla="*/ 3846 h 992411"/>
                <a:gd name="connsiteX1" fmla="*/ 571459 w 1086527"/>
                <a:gd name="connsiteY1" fmla="*/ 447965 h 992411"/>
                <a:gd name="connsiteX2" fmla="*/ 796546 w 1086527"/>
                <a:gd name="connsiteY2" fmla="*/ 723132 h 992411"/>
                <a:gd name="connsiteX3" fmla="*/ 1084920 w 1086527"/>
                <a:gd name="connsiteY3" fmla="*/ 992245 h 992411"/>
                <a:gd name="connsiteX4" fmla="*/ 972102 w 1086527"/>
                <a:gd name="connsiteY4" fmla="*/ 973900 h 992411"/>
                <a:gd name="connsiteX5" fmla="*/ 703173 w 1086527"/>
                <a:gd name="connsiteY5" fmla="*/ 822008 h 992411"/>
                <a:gd name="connsiteX6" fmla="*/ 420668 w 1086527"/>
                <a:gd name="connsiteY6" fmla="*/ 565186 h 992411"/>
                <a:gd name="connsiteX7" fmla="*/ 23328 w 1086527"/>
                <a:gd name="connsiteY7" fmla="*/ 339916 h 992411"/>
                <a:gd name="connsiteX8" fmla="*/ 275013 w 1086527"/>
                <a:gd name="connsiteY8" fmla="*/ 3846 h 99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6527" h="992411">
                  <a:moveTo>
                    <a:pt x="275013" y="3846"/>
                  </a:moveTo>
                  <a:cubicBezTo>
                    <a:pt x="275013" y="3846"/>
                    <a:pt x="665566" y="99971"/>
                    <a:pt x="571459" y="447965"/>
                  </a:cubicBezTo>
                  <a:cubicBezTo>
                    <a:pt x="571459" y="447965"/>
                    <a:pt x="789391" y="560416"/>
                    <a:pt x="796546" y="723132"/>
                  </a:cubicBezTo>
                  <a:cubicBezTo>
                    <a:pt x="796546" y="723132"/>
                    <a:pt x="1110236" y="712676"/>
                    <a:pt x="1084920" y="992245"/>
                  </a:cubicBezTo>
                  <a:cubicBezTo>
                    <a:pt x="1050745" y="972745"/>
                    <a:pt x="1010698" y="966232"/>
                    <a:pt x="972102" y="973900"/>
                  </a:cubicBezTo>
                  <a:cubicBezTo>
                    <a:pt x="903861" y="984173"/>
                    <a:pt x="721700" y="979954"/>
                    <a:pt x="703173" y="822008"/>
                  </a:cubicBezTo>
                  <a:cubicBezTo>
                    <a:pt x="703173" y="822008"/>
                    <a:pt x="430024" y="888965"/>
                    <a:pt x="420668" y="565186"/>
                  </a:cubicBezTo>
                  <a:cubicBezTo>
                    <a:pt x="252688" y="587750"/>
                    <a:pt x="90229" y="495661"/>
                    <a:pt x="23328" y="339916"/>
                  </a:cubicBezTo>
                  <a:cubicBezTo>
                    <a:pt x="-47299" y="190226"/>
                    <a:pt x="42773" y="-32843"/>
                    <a:pt x="275013" y="3846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689256" y="3506553"/>
              <a:ext cx="5231968" cy="2117966"/>
            </a:xfrm>
            <a:custGeom>
              <a:avLst/>
              <a:gdLst>
                <a:gd name="connsiteX0" fmla="*/ 3199789 w 5231968"/>
                <a:gd name="connsiteY0" fmla="*/ 2117800 h 2117966"/>
                <a:gd name="connsiteX1" fmla="*/ 1606207 w 5231968"/>
                <a:gd name="connsiteY1" fmla="*/ 2117800 h 2117966"/>
                <a:gd name="connsiteX2" fmla="*/ 1467523 w 5231968"/>
                <a:gd name="connsiteY2" fmla="*/ 1939308 h 2117966"/>
                <a:gd name="connsiteX3" fmla="*/ 1511549 w 5231968"/>
                <a:gd name="connsiteY3" fmla="*/ 969988 h 2117966"/>
                <a:gd name="connsiteX4" fmla="*/ 142503 w 5231968"/>
                <a:gd name="connsiteY4" fmla="*/ 1335592 h 2117966"/>
                <a:gd name="connsiteX5" fmla="*/ 261009 w 5231968"/>
                <a:gd name="connsiteY5" fmla="*/ 338021 h 2117966"/>
                <a:gd name="connsiteX6" fmla="*/ 1016983 w 5231968"/>
                <a:gd name="connsiteY6" fmla="*/ 387552 h 2117966"/>
                <a:gd name="connsiteX7" fmla="*/ 1806711 w 5231968"/>
                <a:gd name="connsiteY7" fmla="*/ 152559 h 2117966"/>
                <a:gd name="connsiteX8" fmla="*/ 2348790 w 5231968"/>
                <a:gd name="connsiteY8" fmla="*/ 152559 h 2117966"/>
                <a:gd name="connsiteX9" fmla="*/ 2940031 w 5231968"/>
                <a:gd name="connsiteY9" fmla="*/ 3052 h 2117966"/>
                <a:gd name="connsiteX10" fmla="*/ 5185575 w 5231968"/>
                <a:gd name="connsiteY10" fmla="*/ 1569301 h 2117966"/>
                <a:gd name="connsiteX11" fmla="*/ 3078715 w 5231968"/>
                <a:gd name="connsiteY11" fmla="*/ 757926 h 2117966"/>
                <a:gd name="connsiteX12" fmla="*/ 3199789 w 5231968"/>
                <a:gd name="connsiteY12" fmla="*/ 2117800 h 21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968" h="2117966">
                  <a:moveTo>
                    <a:pt x="3199789" y="2117800"/>
                  </a:moveTo>
                  <a:lnTo>
                    <a:pt x="1606207" y="2117800"/>
                  </a:lnTo>
                  <a:cubicBezTo>
                    <a:pt x="1606207" y="2117800"/>
                    <a:pt x="1459451" y="2049192"/>
                    <a:pt x="1467523" y="1939308"/>
                  </a:cubicBezTo>
                  <a:cubicBezTo>
                    <a:pt x="1475594" y="1829425"/>
                    <a:pt x="1511549" y="969988"/>
                    <a:pt x="1511549" y="969988"/>
                  </a:cubicBezTo>
                  <a:cubicBezTo>
                    <a:pt x="1511549" y="969988"/>
                    <a:pt x="436014" y="1541417"/>
                    <a:pt x="142503" y="1335592"/>
                  </a:cubicBezTo>
                  <a:cubicBezTo>
                    <a:pt x="-151008" y="1129768"/>
                    <a:pt x="69126" y="498352"/>
                    <a:pt x="261009" y="338021"/>
                  </a:cubicBezTo>
                  <a:cubicBezTo>
                    <a:pt x="385200" y="234743"/>
                    <a:pt x="1016983" y="387552"/>
                    <a:pt x="1016983" y="387552"/>
                  </a:cubicBezTo>
                  <a:lnTo>
                    <a:pt x="1806711" y="152559"/>
                  </a:lnTo>
                  <a:lnTo>
                    <a:pt x="2348790" y="152559"/>
                  </a:lnTo>
                  <a:cubicBezTo>
                    <a:pt x="2348790" y="152559"/>
                    <a:pt x="2680641" y="-26115"/>
                    <a:pt x="2940031" y="3052"/>
                  </a:cubicBezTo>
                  <a:cubicBezTo>
                    <a:pt x="3332786" y="47079"/>
                    <a:pt x="5579981" y="1087209"/>
                    <a:pt x="5185575" y="1569301"/>
                  </a:cubicBezTo>
                  <a:cubicBezTo>
                    <a:pt x="5062117" y="1720092"/>
                    <a:pt x="4743290" y="1760267"/>
                    <a:pt x="3078715" y="757926"/>
                  </a:cubicBezTo>
                  <a:cubicBezTo>
                    <a:pt x="3079449" y="759210"/>
                    <a:pt x="3446888" y="1953066"/>
                    <a:pt x="3199789" y="2117800"/>
                  </a:cubicBezTo>
                  <a:close/>
                </a:path>
              </a:pathLst>
            </a:custGeom>
            <a:solidFill>
              <a:srgbClr val="6986D1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3439434" y="3511056"/>
              <a:ext cx="190740" cy="314973"/>
            </a:xfrm>
            <a:custGeom>
              <a:avLst/>
              <a:gdLst>
                <a:gd name="connsiteX0" fmla="*/ 190587 w 190740"/>
                <a:gd name="connsiteY0" fmla="*/ -166 h 314973"/>
                <a:gd name="connsiteX1" fmla="*/ 26404 w 190740"/>
                <a:gd name="connsiteY1" fmla="*/ 314807 h 31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740" h="314973">
                  <a:moveTo>
                    <a:pt x="190587" y="-166"/>
                  </a:moveTo>
                  <a:cubicBezTo>
                    <a:pt x="25487" y="4970"/>
                    <a:pt x="-42204" y="169886"/>
                    <a:pt x="26404" y="314807"/>
                  </a:cubicBezTo>
                </a:path>
              </a:pathLst>
            </a:custGeom>
            <a:noFill/>
            <a:ln w="1833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2716254" y="3826030"/>
              <a:ext cx="384316" cy="343774"/>
            </a:xfrm>
            <a:custGeom>
              <a:avLst/>
              <a:gdLst>
                <a:gd name="connsiteX0" fmla="*/ -153 w 384316"/>
                <a:gd name="connsiteY0" fmla="*/ 135399 h 343774"/>
                <a:gd name="connsiteX1" fmla="*/ 315188 w 384316"/>
                <a:gd name="connsiteY1" fmla="*/ 343608 h 343774"/>
                <a:gd name="connsiteX2" fmla="*/ 384163 w 384316"/>
                <a:gd name="connsiteY2" fmla="*/ -166 h 34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316" h="343774">
                  <a:moveTo>
                    <a:pt x="-153" y="135399"/>
                  </a:moveTo>
                  <a:cubicBezTo>
                    <a:pt x="-153" y="135399"/>
                    <a:pt x="207139" y="302333"/>
                    <a:pt x="315188" y="343608"/>
                  </a:cubicBezTo>
                  <a:cubicBezTo>
                    <a:pt x="347181" y="231010"/>
                    <a:pt x="370258" y="116064"/>
                    <a:pt x="384163" y="-166"/>
                  </a:cubicBezTo>
                </a:path>
              </a:pathLst>
            </a:custGeom>
            <a:noFill/>
            <a:ln w="1833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895384" y="3894271"/>
              <a:ext cx="848469" cy="560785"/>
            </a:xfrm>
            <a:custGeom>
              <a:avLst/>
              <a:gdLst>
                <a:gd name="connsiteX0" fmla="*/ 811772 w 848469"/>
                <a:gd name="connsiteY0" fmla="*/ -166 h 560785"/>
                <a:gd name="connsiteX1" fmla="*/ 256669 w 848469"/>
                <a:gd name="connsiteY1" fmla="*/ 558973 h 560785"/>
                <a:gd name="connsiteX2" fmla="*/ -153 w 848469"/>
                <a:gd name="connsiteY2" fmla="*/ 330034 h 56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469" h="560785">
                  <a:moveTo>
                    <a:pt x="811772" y="-166"/>
                  </a:moveTo>
                  <a:cubicBezTo>
                    <a:pt x="970268" y="144938"/>
                    <a:pt x="581366" y="591075"/>
                    <a:pt x="256669" y="558973"/>
                  </a:cubicBezTo>
                  <a:cubicBezTo>
                    <a:pt x="-153" y="533657"/>
                    <a:pt x="-153" y="330034"/>
                    <a:pt x="-153" y="330034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956631" y="4589428"/>
              <a:ext cx="615853" cy="396887"/>
            </a:xfrm>
            <a:custGeom>
              <a:avLst/>
              <a:gdLst>
                <a:gd name="connsiteX0" fmla="*/ 121684 w 615853"/>
                <a:gd name="connsiteY0" fmla="*/ 396721 h 396887"/>
                <a:gd name="connsiteX1" fmla="*/ 53076 w 615853"/>
                <a:gd name="connsiteY1" fmla="*/ 87984 h 396887"/>
                <a:gd name="connsiteX2" fmla="*/ 615700 w 615853"/>
                <a:gd name="connsiteY2" fmla="*/ 39922 h 3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5853" h="396887">
                  <a:moveTo>
                    <a:pt x="121684" y="396721"/>
                  </a:moveTo>
                  <a:cubicBezTo>
                    <a:pt x="121684" y="396721"/>
                    <a:pt x="-98449" y="252717"/>
                    <a:pt x="53076" y="87984"/>
                  </a:cubicBezTo>
                  <a:cubicBezTo>
                    <a:pt x="204601" y="-76749"/>
                    <a:pt x="615700" y="39922"/>
                    <a:pt x="615700" y="3992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689256" y="3506553"/>
              <a:ext cx="5231968" cy="2117966"/>
            </a:xfrm>
            <a:custGeom>
              <a:avLst/>
              <a:gdLst>
                <a:gd name="connsiteX0" fmla="*/ 3199789 w 5231968"/>
                <a:gd name="connsiteY0" fmla="*/ 2117800 h 2117966"/>
                <a:gd name="connsiteX1" fmla="*/ 1606207 w 5231968"/>
                <a:gd name="connsiteY1" fmla="*/ 2117800 h 2117966"/>
                <a:gd name="connsiteX2" fmla="*/ 1467523 w 5231968"/>
                <a:gd name="connsiteY2" fmla="*/ 1939308 h 2117966"/>
                <a:gd name="connsiteX3" fmla="*/ 1511549 w 5231968"/>
                <a:gd name="connsiteY3" fmla="*/ 969988 h 2117966"/>
                <a:gd name="connsiteX4" fmla="*/ 142503 w 5231968"/>
                <a:gd name="connsiteY4" fmla="*/ 1335592 h 2117966"/>
                <a:gd name="connsiteX5" fmla="*/ 261009 w 5231968"/>
                <a:gd name="connsiteY5" fmla="*/ 338021 h 2117966"/>
                <a:gd name="connsiteX6" fmla="*/ 1016983 w 5231968"/>
                <a:gd name="connsiteY6" fmla="*/ 387552 h 2117966"/>
                <a:gd name="connsiteX7" fmla="*/ 1806711 w 5231968"/>
                <a:gd name="connsiteY7" fmla="*/ 152559 h 2117966"/>
                <a:gd name="connsiteX8" fmla="*/ 2348790 w 5231968"/>
                <a:gd name="connsiteY8" fmla="*/ 152559 h 2117966"/>
                <a:gd name="connsiteX9" fmla="*/ 2940031 w 5231968"/>
                <a:gd name="connsiteY9" fmla="*/ 3052 h 2117966"/>
                <a:gd name="connsiteX10" fmla="*/ 5185575 w 5231968"/>
                <a:gd name="connsiteY10" fmla="*/ 1569301 h 2117966"/>
                <a:gd name="connsiteX11" fmla="*/ 3078715 w 5231968"/>
                <a:gd name="connsiteY11" fmla="*/ 757926 h 2117966"/>
                <a:gd name="connsiteX12" fmla="*/ 3199789 w 5231968"/>
                <a:gd name="connsiteY12" fmla="*/ 2117800 h 21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968" h="2117966">
                  <a:moveTo>
                    <a:pt x="3199789" y="2117800"/>
                  </a:moveTo>
                  <a:lnTo>
                    <a:pt x="1606207" y="2117800"/>
                  </a:lnTo>
                  <a:cubicBezTo>
                    <a:pt x="1606207" y="2117800"/>
                    <a:pt x="1459451" y="2049192"/>
                    <a:pt x="1467523" y="1939308"/>
                  </a:cubicBezTo>
                  <a:cubicBezTo>
                    <a:pt x="1475594" y="1829425"/>
                    <a:pt x="1511549" y="969988"/>
                    <a:pt x="1511549" y="969988"/>
                  </a:cubicBezTo>
                  <a:cubicBezTo>
                    <a:pt x="1511549" y="969988"/>
                    <a:pt x="436014" y="1541417"/>
                    <a:pt x="142503" y="1335592"/>
                  </a:cubicBezTo>
                  <a:cubicBezTo>
                    <a:pt x="-151008" y="1129768"/>
                    <a:pt x="69126" y="498352"/>
                    <a:pt x="261009" y="338021"/>
                  </a:cubicBezTo>
                  <a:cubicBezTo>
                    <a:pt x="385200" y="234743"/>
                    <a:pt x="1016983" y="387552"/>
                    <a:pt x="1016983" y="387552"/>
                  </a:cubicBezTo>
                  <a:lnTo>
                    <a:pt x="1806711" y="152559"/>
                  </a:lnTo>
                  <a:lnTo>
                    <a:pt x="2348790" y="152559"/>
                  </a:lnTo>
                  <a:cubicBezTo>
                    <a:pt x="2348790" y="152559"/>
                    <a:pt x="2680641" y="-26115"/>
                    <a:pt x="2940031" y="3052"/>
                  </a:cubicBezTo>
                  <a:cubicBezTo>
                    <a:pt x="3332786" y="47079"/>
                    <a:pt x="5579981" y="1087209"/>
                    <a:pt x="5185575" y="1569301"/>
                  </a:cubicBezTo>
                  <a:cubicBezTo>
                    <a:pt x="5062117" y="1720092"/>
                    <a:pt x="4743290" y="1760267"/>
                    <a:pt x="3078715" y="757926"/>
                  </a:cubicBezTo>
                  <a:cubicBezTo>
                    <a:pt x="3079449" y="759210"/>
                    <a:pt x="3446888" y="1953066"/>
                    <a:pt x="3199789" y="2117800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2200958" y="4403329"/>
              <a:ext cx="119972" cy="73377"/>
            </a:xfrm>
            <a:custGeom>
              <a:avLst/>
              <a:gdLst>
                <a:gd name="connsiteX0" fmla="*/ -153 w 119972"/>
                <a:gd name="connsiteY0" fmla="*/ 73211 h 73377"/>
                <a:gd name="connsiteX1" fmla="*/ 119820 w 119972"/>
                <a:gd name="connsiteY1" fmla="*/ -166 h 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72" h="73377">
                  <a:moveTo>
                    <a:pt x="-153" y="73211"/>
                  </a:moveTo>
                  <a:lnTo>
                    <a:pt x="119820" y="-166"/>
                  </a:ln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493230" y="4174574"/>
              <a:ext cx="171353" cy="302133"/>
            </a:xfrm>
            <a:custGeom>
              <a:avLst/>
              <a:gdLst>
                <a:gd name="connsiteX0" fmla="*/ 171184 w 171353"/>
                <a:gd name="connsiteY0" fmla="*/ -166 h 302133"/>
                <a:gd name="connsiteX1" fmla="*/ -153 w 171353"/>
                <a:gd name="connsiteY1" fmla="*/ 301967 h 3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353" h="302133">
                  <a:moveTo>
                    <a:pt x="171184" y="-166"/>
                  </a:moveTo>
                  <a:cubicBezTo>
                    <a:pt x="172395" y="123989"/>
                    <a:pt x="107015" y="239265"/>
                    <a:pt x="-153" y="301967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2496121" y="3659279"/>
              <a:ext cx="543512" cy="379546"/>
            </a:xfrm>
            <a:custGeom>
              <a:avLst/>
              <a:gdLst>
                <a:gd name="connsiteX0" fmla="*/ -153 w 543512"/>
                <a:gd name="connsiteY0" fmla="*/ -166 h 379546"/>
                <a:gd name="connsiteX1" fmla="*/ 484507 w 543512"/>
                <a:gd name="connsiteY1" fmla="*/ 379380 h 379546"/>
                <a:gd name="connsiteX2" fmla="*/ 541925 w 543512"/>
                <a:gd name="connsiteY2" fmla="*/ 568 h 3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12" h="379546">
                  <a:moveTo>
                    <a:pt x="-153" y="-166"/>
                  </a:moveTo>
                  <a:cubicBezTo>
                    <a:pt x="-153" y="-166"/>
                    <a:pt x="275014" y="303984"/>
                    <a:pt x="484507" y="379380"/>
                  </a:cubicBezTo>
                  <a:cubicBezTo>
                    <a:pt x="529506" y="258399"/>
                    <a:pt x="549061" y="129437"/>
                    <a:pt x="541925" y="568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2906302" y="3936463"/>
              <a:ext cx="104196" cy="102912"/>
            </a:xfrm>
            <a:custGeom>
              <a:avLst/>
              <a:gdLst>
                <a:gd name="connsiteX0" fmla="*/ 58366 w 104196"/>
                <a:gd name="connsiteY0" fmla="*/ -166 h 102912"/>
                <a:gd name="connsiteX1" fmla="*/ -153 w 104196"/>
                <a:gd name="connsiteY1" fmla="*/ 68075 h 102912"/>
                <a:gd name="connsiteX2" fmla="*/ 75059 w 104196"/>
                <a:gd name="connsiteY2" fmla="*/ 102746 h 102912"/>
                <a:gd name="connsiteX3" fmla="*/ 104044 w 104196"/>
                <a:gd name="connsiteY3" fmla="*/ 11024 h 10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196" h="102912">
                  <a:moveTo>
                    <a:pt x="58366" y="-166"/>
                  </a:moveTo>
                  <a:lnTo>
                    <a:pt x="-153" y="68075"/>
                  </a:lnTo>
                  <a:cubicBezTo>
                    <a:pt x="24319" y="80880"/>
                    <a:pt x="49414" y="92455"/>
                    <a:pt x="75059" y="102746"/>
                  </a:cubicBezTo>
                  <a:cubicBezTo>
                    <a:pt x="75059" y="102746"/>
                    <a:pt x="98724" y="32854"/>
                    <a:pt x="104044" y="11024"/>
                  </a:cubicBezTo>
                  <a:close/>
                </a:path>
              </a:pathLst>
            </a:custGeom>
            <a:solidFill>
              <a:srgbClr val="CECEC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2496121" y="3659279"/>
              <a:ext cx="543512" cy="379546"/>
            </a:xfrm>
            <a:custGeom>
              <a:avLst/>
              <a:gdLst>
                <a:gd name="connsiteX0" fmla="*/ -153 w 543512"/>
                <a:gd name="connsiteY0" fmla="*/ -166 h 379546"/>
                <a:gd name="connsiteX1" fmla="*/ 484507 w 543512"/>
                <a:gd name="connsiteY1" fmla="*/ 379380 h 379546"/>
                <a:gd name="connsiteX2" fmla="*/ 541925 w 543512"/>
                <a:gd name="connsiteY2" fmla="*/ 568 h 3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12" h="379546">
                  <a:moveTo>
                    <a:pt x="-153" y="-166"/>
                  </a:moveTo>
                  <a:cubicBezTo>
                    <a:pt x="-153" y="-166"/>
                    <a:pt x="275014" y="303984"/>
                    <a:pt x="484507" y="379380"/>
                  </a:cubicBezTo>
                  <a:cubicBezTo>
                    <a:pt x="529506" y="258399"/>
                    <a:pt x="549061" y="129437"/>
                    <a:pt x="541925" y="568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2965555" y="3660563"/>
              <a:ext cx="223252" cy="330200"/>
            </a:xfrm>
            <a:custGeom>
              <a:avLst/>
              <a:gdLst>
                <a:gd name="connsiteX0" fmla="*/ 73225 w 223252"/>
                <a:gd name="connsiteY0" fmla="*/ -166 h 330200"/>
                <a:gd name="connsiteX1" fmla="*/ -153 w 223252"/>
                <a:gd name="connsiteY1" fmla="*/ 275000 h 330200"/>
                <a:gd name="connsiteX2" fmla="*/ 223099 w 223252"/>
                <a:gd name="connsiteY2" fmla="*/ 330034 h 330200"/>
                <a:gd name="connsiteX3" fmla="*/ 73225 w 223252"/>
                <a:gd name="connsiteY3" fmla="*/ -166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52" h="330200">
                  <a:moveTo>
                    <a:pt x="73225" y="-166"/>
                  </a:moveTo>
                  <a:lnTo>
                    <a:pt x="-153" y="275000"/>
                  </a:lnTo>
                  <a:lnTo>
                    <a:pt x="223099" y="330034"/>
                  </a:lnTo>
                  <a:cubicBezTo>
                    <a:pt x="197784" y="210373"/>
                    <a:pt x="146640" y="97665"/>
                    <a:pt x="73225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2965555" y="3660563"/>
              <a:ext cx="223252" cy="330200"/>
            </a:xfrm>
            <a:custGeom>
              <a:avLst/>
              <a:gdLst>
                <a:gd name="connsiteX0" fmla="*/ 73225 w 223252"/>
                <a:gd name="connsiteY0" fmla="*/ -166 h 330200"/>
                <a:gd name="connsiteX1" fmla="*/ -153 w 223252"/>
                <a:gd name="connsiteY1" fmla="*/ 275000 h 330200"/>
                <a:gd name="connsiteX2" fmla="*/ 223099 w 223252"/>
                <a:gd name="connsiteY2" fmla="*/ 330034 h 330200"/>
                <a:gd name="connsiteX3" fmla="*/ 73225 w 223252"/>
                <a:gd name="connsiteY3" fmla="*/ -166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52" h="330200">
                  <a:moveTo>
                    <a:pt x="73225" y="-166"/>
                  </a:moveTo>
                  <a:lnTo>
                    <a:pt x="-153" y="275000"/>
                  </a:lnTo>
                  <a:lnTo>
                    <a:pt x="223099" y="330034"/>
                  </a:lnTo>
                  <a:cubicBezTo>
                    <a:pt x="197784" y="210373"/>
                    <a:pt x="146640" y="97665"/>
                    <a:pt x="73225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2496121" y="3659279"/>
              <a:ext cx="467966" cy="438432"/>
            </a:xfrm>
            <a:custGeom>
              <a:avLst/>
              <a:gdLst>
                <a:gd name="connsiteX0" fmla="*/ -153 w 467966"/>
                <a:gd name="connsiteY0" fmla="*/ -166 h 438432"/>
                <a:gd name="connsiteX1" fmla="*/ 467814 w 467966"/>
                <a:gd name="connsiteY1" fmla="*/ 276468 h 438432"/>
                <a:gd name="connsiteX2" fmla="*/ 330047 w 467966"/>
                <a:gd name="connsiteY2" fmla="*/ 438266 h 438432"/>
                <a:gd name="connsiteX3" fmla="*/ -153 w 467966"/>
                <a:gd name="connsiteY3" fmla="*/ -166 h 43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66" h="438432">
                  <a:moveTo>
                    <a:pt x="-153" y="-166"/>
                  </a:moveTo>
                  <a:lnTo>
                    <a:pt x="467814" y="276468"/>
                  </a:lnTo>
                  <a:lnTo>
                    <a:pt x="330047" y="438266"/>
                  </a:lnTo>
                  <a:cubicBezTo>
                    <a:pt x="330047" y="438266"/>
                    <a:pt x="77995" y="289859"/>
                    <a:pt x="-153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2496121" y="3659279"/>
              <a:ext cx="467966" cy="438432"/>
            </a:xfrm>
            <a:custGeom>
              <a:avLst/>
              <a:gdLst>
                <a:gd name="connsiteX0" fmla="*/ -153 w 467966"/>
                <a:gd name="connsiteY0" fmla="*/ -166 h 438432"/>
                <a:gd name="connsiteX1" fmla="*/ 467814 w 467966"/>
                <a:gd name="connsiteY1" fmla="*/ 276468 h 438432"/>
                <a:gd name="connsiteX2" fmla="*/ 330047 w 467966"/>
                <a:gd name="connsiteY2" fmla="*/ 438266 h 438432"/>
                <a:gd name="connsiteX3" fmla="*/ -153 w 467966"/>
                <a:gd name="connsiteY3" fmla="*/ -166 h 43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66" h="438432">
                  <a:moveTo>
                    <a:pt x="-153" y="-166"/>
                  </a:moveTo>
                  <a:lnTo>
                    <a:pt x="467814" y="276468"/>
                  </a:lnTo>
                  <a:lnTo>
                    <a:pt x="330047" y="438266"/>
                  </a:lnTo>
                  <a:cubicBezTo>
                    <a:pt x="330047" y="438266"/>
                    <a:pt x="77995" y="289859"/>
                    <a:pt x="-153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965416" y="5624519"/>
              <a:ext cx="2238022" cy="1221372"/>
            </a:xfrm>
            <a:custGeom>
              <a:avLst/>
              <a:gdLst>
                <a:gd name="connsiteX0" fmla="*/ 330047 w 2238022"/>
                <a:gd name="connsiteY0" fmla="*/ -166 h 1221372"/>
                <a:gd name="connsiteX1" fmla="*/ -153 w 2238022"/>
                <a:gd name="connsiteY1" fmla="*/ 1221207 h 1221372"/>
                <a:gd name="connsiteX2" fmla="*/ 2237869 w 2238022"/>
                <a:gd name="connsiteY2" fmla="*/ 1221207 h 1221372"/>
                <a:gd name="connsiteX3" fmla="*/ 1922712 w 2238022"/>
                <a:gd name="connsiteY3" fmla="*/ -166 h 122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022" h="1221372">
                  <a:moveTo>
                    <a:pt x="330047" y="-166"/>
                  </a:moveTo>
                  <a:cubicBezTo>
                    <a:pt x="330047" y="-166"/>
                    <a:pt x="64419" y="878166"/>
                    <a:pt x="-153" y="1221207"/>
                  </a:cubicBezTo>
                  <a:lnTo>
                    <a:pt x="2237869" y="1221207"/>
                  </a:lnTo>
                  <a:cubicBezTo>
                    <a:pt x="2237869" y="1221207"/>
                    <a:pt x="2118263" y="497519"/>
                    <a:pt x="1922712" y="-166"/>
                  </a:cubicBezTo>
                  <a:close/>
                </a:path>
              </a:pathLst>
            </a:custGeom>
            <a:solidFill>
              <a:srgbClr val="FFD599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965416" y="5624519"/>
              <a:ext cx="2238022" cy="1221372"/>
            </a:xfrm>
            <a:custGeom>
              <a:avLst/>
              <a:gdLst>
                <a:gd name="connsiteX0" fmla="*/ 330047 w 2238022"/>
                <a:gd name="connsiteY0" fmla="*/ -166 h 1221372"/>
                <a:gd name="connsiteX1" fmla="*/ -153 w 2238022"/>
                <a:gd name="connsiteY1" fmla="*/ 1221207 h 1221372"/>
                <a:gd name="connsiteX2" fmla="*/ 2237869 w 2238022"/>
                <a:gd name="connsiteY2" fmla="*/ 1221207 h 1221372"/>
                <a:gd name="connsiteX3" fmla="*/ 1922712 w 2238022"/>
                <a:gd name="connsiteY3" fmla="*/ -166 h 122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022" h="1221372">
                  <a:moveTo>
                    <a:pt x="330047" y="-166"/>
                  </a:moveTo>
                  <a:cubicBezTo>
                    <a:pt x="330047" y="-166"/>
                    <a:pt x="64419" y="878166"/>
                    <a:pt x="-153" y="1221207"/>
                  </a:cubicBezTo>
                  <a:lnTo>
                    <a:pt x="2237869" y="1221207"/>
                  </a:lnTo>
                  <a:cubicBezTo>
                    <a:pt x="2237869" y="1221207"/>
                    <a:pt x="2118263" y="497519"/>
                    <a:pt x="1922712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2230309" y="6180356"/>
              <a:ext cx="186746" cy="665536"/>
            </a:xfrm>
            <a:custGeom>
              <a:avLst/>
              <a:gdLst>
                <a:gd name="connsiteX0" fmla="*/ 186594 w 186746"/>
                <a:gd name="connsiteY0" fmla="*/ -166 h 665536"/>
                <a:gd name="connsiteX1" fmla="*/ -153 w 186746"/>
                <a:gd name="connsiteY1" fmla="*/ 665370 h 6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746" h="665536">
                  <a:moveTo>
                    <a:pt x="186594" y="-166"/>
                  </a:moveTo>
                  <a:cubicBezTo>
                    <a:pt x="186594" y="-166"/>
                    <a:pt x="47359" y="418270"/>
                    <a:pt x="-153" y="66537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2730929" y="6406726"/>
              <a:ext cx="29865" cy="439166"/>
            </a:xfrm>
            <a:custGeom>
              <a:avLst/>
              <a:gdLst>
                <a:gd name="connsiteX0" fmla="*/ -153 w 29865"/>
                <a:gd name="connsiteY0" fmla="*/ -166 h 439166"/>
                <a:gd name="connsiteX1" fmla="*/ 27181 w 29865"/>
                <a:gd name="connsiteY1" fmla="*/ 439000 h 43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65" h="439166">
                  <a:moveTo>
                    <a:pt x="-153" y="-166"/>
                  </a:moveTo>
                  <a:cubicBezTo>
                    <a:pt x="-153" y="-166"/>
                    <a:pt x="40021" y="301784"/>
                    <a:pt x="27181" y="43900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3699333" y="6056714"/>
              <a:ext cx="134876" cy="788811"/>
            </a:xfrm>
            <a:custGeom>
              <a:avLst/>
              <a:gdLst>
                <a:gd name="connsiteX0" fmla="*/ -153 w 134876"/>
                <a:gd name="connsiteY0" fmla="*/ -166 h 788811"/>
                <a:gd name="connsiteX1" fmla="*/ 134128 w 134876"/>
                <a:gd name="connsiteY1" fmla="*/ 788645 h 78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876" h="788811">
                  <a:moveTo>
                    <a:pt x="-153" y="-166"/>
                  </a:moveTo>
                  <a:cubicBezTo>
                    <a:pt x="-153" y="-166"/>
                    <a:pt x="145135" y="589974"/>
                    <a:pt x="134128" y="788645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3356108" y="6235206"/>
              <a:ext cx="84749" cy="610686"/>
            </a:xfrm>
            <a:custGeom>
              <a:avLst/>
              <a:gdLst>
                <a:gd name="connsiteX0" fmla="*/ -153 w 84749"/>
                <a:gd name="connsiteY0" fmla="*/ -166 h 610686"/>
                <a:gd name="connsiteX1" fmla="*/ 83131 w 84749"/>
                <a:gd name="connsiteY1" fmla="*/ 610520 h 6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49" h="610686">
                  <a:moveTo>
                    <a:pt x="-153" y="-166"/>
                  </a:moveTo>
                  <a:cubicBezTo>
                    <a:pt x="-153" y="-166"/>
                    <a:pt x="97623" y="459545"/>
                    <a:pt x="83131" y="61052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3084977" y="6540457"/>
              <a:ext cx="17208" cy="305434"/>
            </a:xfrm>
            <a:custGeom>
              <a:avLst/>
              <a:gdLst>
                <a:gd name="connsiteX0" fmla="*/ -153 w 17208"/>
                <a:gd name="connsiteY0" fmla="*/ -166 h 305434"/>
                <a:gd name="connsiteX1" fmla="*/ 14890 w 17208"/>
                <a:gd name="connsiteY1" fmla="*/ 305269 h 30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08" h="305434">
                  <a:moveTo>
                    <a:pt x="-153" y="-166"/>
                  </a:moveTo>
                  <a:cubicBezTo>
                    <a:pt x="15367" y="100856"/>
                    <a:pt x="20411" y="203219"/>
                    <a:pt x="14890" y="305269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3832995" y="4773131"/>
              <a:ext cx="295780" cy="280325"/>
            </a:xfrm>
            <a:custGeom>
              <a:avLst/>
              <a:gdLst>
                <a:gd name="connsiteX0" fmla="*/ 295628 w 295780"/>
                <a:gd name="connsiteY0" fmla="*/ 280159 h 280325"/>
                <a:gd name="connsiteX1" fmla="*/ 152358 w 295780"/>
                <a:gd name="connsiteY1" fmla="*/ 31042 h 280325"/>
                <a:gd name="connsiteX2" fmla="*/ 58251 w 295780"/>
                <a:gd name="connsiteY2" fmla="*/ 252092 h 28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780" h="280325">
                  <a:moveTo>
                    <a:pt x="295628" y="280159"/>
                  </a:moveTo>
                  <a:cubicBezTo>
                    <a:pt x="295628" y="280159"/>
                    <a:pt x="183543" y="121296"/>
                    <a:pt x="152358" y="31042"/>
                  </a:cubicBezTo>
                  <a:cubicBezTo>
                    <a:pt x="121172" y="-59213"/>
                    <a:pt x="-104465" y="55990"/>
                    <a:pt x="58251" y="252092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3832995" y="4773131"/>
              <a:ext cx="295780" cy="280325"/>
            </a:xfrm>
            <a:custGeom>
              <a:avLst/>
              <a:gdLst>
                <a:gd name="connsiteX0" fmla="*/ 295628 w 295780"/>
                <a:gd name="connsiteY0" fmla="*/ 280159 h 280325"/>
                <a:gd name="connsiteX1" fmla="*/ 152358 w 295780"/>
                <a:gd name="connsiteY1" fmla="*/ 31042 h 280325"/>
                <a:gd name="connsiteX2" fmla="*/ 58251 w 295780"/>
                <a:gd name="connsiteY2" fmla="*/ 252092 h 28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780" h="280325">
                  <a:moveTo>
                    <a:pt x="295628" y="280159"/>
                  </a:moveTo>
                  <a:cubicBezTo>
                    <a:pt x="295628" y="280159"/>
                    <a:pt x="183543" y="121296"/>
                    <a:pt x="152358" y="31042"/>
                  </a:cubicBezTo>
                  <a:cubicBezTo>
                    <a:pt x="121172" y="-59213"/>
                    <a:pt x="-104465" y="55990"/>
                    <a:pt x="58251" y="252092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2496121" y="3433275"/>
              <a:ext cx="542812" cy="316021"/>
            </a:xfrm>
            <a:custGeom>
              <a:avLst/>
              <a:gdLst>
                <a:gd name="connsiteX0" fmla="*/ 528167 w 542812"/>
                <a:gd name="connsiteY0" fmla="*/ 22948 h 316021"/>
                <a:gd name="connsiteX1" fmla="*/ 542659 w 542812"/>
                <a:gd name="connsiteY1" fmla="*/ 227122 h 316021"/>
                <a:gd name="connsiteX2" fmla="*/ -153 w 542812"/>
                <a:gd name="connsiteY2" fmla="*/ 225837 h 316021"/>
                <a:gd name="connsiteX3" fmla="*/ 15623 w 542812"/>
                <a:gd name="connsiteY3" fmla="*/ -166 h 3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12" h="316021">
                  <a:moveTo>
                    <a:pt x="528167" y="22948"/>
                  </a:moveTo>
                  <a:lnTo>
                    <a:pt x="542659" y="227122"/>
                  </a:lnTo>
                  <a:cubicBezTo>
                    <a:pt x="542659" y="227122"/>
                    <a:pt x="378843" y="427626"/>
                    <a:pt x="-153" y="225837"/>
                  </a:cubicBezTo>
                  <a:lnTo>
                    <a:pt x="15623" y="-166"/>
                  </a:ln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2589310" y="3437861"/>
              <a:ext cx="441734" cy="281472"/>
            </a:xfrm>
            <a:custGeom>
              <a:avLst/>
              <a:gdLst>
                <a:gd name="connsiteX0" fmla="*/ 441582 w 441734"/>
                <a:gd name="connsiteY0" fmla="*/ 111185 h 281472"/>
                <a:gd name="connsiteX1" fmla="*/ 280334 w 441734"/>
                <a:gd name="connsiteY1" fmla="*/ 281054 h 281472"/>
                <a:gd name="connsiteX2" fmla="*/ -153 w 441734"/>
                <a:gd name="connsiteY2" fmla="*/ -166 h 281472"/>
                <a:gd name="connsiteX3" fmla="*/ 434977 w 441734"/>
                <a:gd name="connsiteY3" fmla="*/ 18178 h 2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734" h="281472">
                  <a:moveTo>
                    <a:pt x="441582" y="111185"/>
                  </a:moveTo>
                  <a:cubicBezTo>
                    <a:pt x="441582" y="111185"/>
                    <a:pt x="439747" y="274083"/>
                    <a:pt x="280334" y="281054"/>
                  </a:cubicBezTo>
                  <a:cubicBezTo>
                    <a:pt x="92853" y="289126"/>
                    <a:pt x="23511" y="101095"/>
                    <a:pt x="-153" y="-166"/>
                  </a:cubicBezTo>
                  <a:lnTo>
                    <a:pt x="434977" y="18178"/>
                  </a:ln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2496121" y="3433275"/>
              <a:ext cx="542812" cy="316021"/>
            </a:xfrm>
            <a:custGeom>
              <a:avLst/>
              <a:gdLst>
                <a:gd name="connsiteX0" fmla="*/ 528167 w 542812"/>
                <a:gd name="connsiteY0" fmla="*/ 22948 h 316021"/>
                <a:gd name="connsiteX1" fmla="*/ 542659 w 542812"/>
                <a:gd name="connsiteY1" fmla="*/ 227122 h 316021"/>
                <a:gd name="connsiteX2" fmla="*/ -153 w 542812"/>
                <a:gd name="connsiteY2" fmla="*/ 225837 h 316021"/>
                <a:gd name="connsiteX3" fmla="*/ 15623 w 542812"/>
                <a:gd name="connsiteY3" fmla="*/ -166 h 3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12" h="316021">
                  <a:moveTo>
                    <a:pt x="528167" y="22948"/>
                  </a:moveTo>
                  <a:lnTo>
                    <a:pt x="542659" y="227122"/>
                  </a:lnTo>
                  <a:cubicBezTo>
                    <a:pt x="542659" y="227122"/>
                    <a:pt x="378843" y="427626"/>
                    <a:pt x="-153" y="225837"/>
                  </a:cubicBezTo>
                  <a:lnTo>
                    <a:pt x="15623" y="-166"/>
                  </a:ln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2230340" y="2555707"/>
              <a:ext cx="1094525" cy="999381"/>
            </a:xfrm>
            <a:custGeom>
              <a:avLst/>
              <a:gdLst>
                <a:gd name="connsiteX0" fmla="*/ 145655 w 1094525"/>
                <a:gd name="connsiteY0" fmla="*/ 850069 h 999381"/>
                <a:gd name="connsiteX1" fmla="*/ 145655 w 1094525"/>
                <a:gd name="connsiteY1" fmla="*/ 850069 h 999381"/>
                <a:gd name="connsiteX2" fmla="*/ 697823 w 1094525"/>
                <a:gd name="connsiteY2" fmla="*/ 975178 h 999381"/>
                <a:gd name="connsiteX3" fmla="*/ 1072967 w 1094525"/>
                <a:gd name="connsiteY3" fmla="*/ 346881 h 999381"/>
                <a:gd name="connsiteX4" fmla="*/ 396424 w 1094525"/>
                <a:gd name="connsiteY4" fmla="*/ 23835 h 999381"/>
                <a:gd name="connsiteX5" fmla="*/ 78515 w 1094525"/>
                <a:gd name="connsiteY5" fmla="*/ 255159 h 999381"/>
                <a:gd name="connsiteX6" fmla="*/ 145655 w 1094525"/>
                <a:gd name="connsiteY6" fmla="*/ 850069 h 99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525" h="999381">
                  <a:moveTo>
                    <a:pt x="145655" y="850069"/>
                  </a:moveTo>
                  <a:lnTo>
                    <a:pt x="145655" y="850069"/>
                  </a:lnTo>
                  <a:cubicBezTo>
                    <a:pt x="281404" y="979947"/>
                    <a:pt x="492732" y="1034798"/>
                    <a:pt x="697823" y="975178"/>
                  </a:cubicBezTo>
                  <a:cubicBezTo>
                    <a:pt x="988399" y="890977"/>
                    <a:pt x="1156434" y="609757"/>
                    <a:pt x="1072967" y="346881"/>
                  </a:cubicBezTo>
                  <a:cubicBezTo>
                    <a:pt x="989499" y="84005"/>
                    <a:pt x="686816" y="-60366"/>
                    <a:pt x="396424" y="23835"/>
                  </a:cubicBezTo>
                  <a:cubicBezTo>
                    <a:pt x="266068" y="60157"/>
                    <a:pt x="153176" y="142285"/>
                    <a:pt x="78515" y="255159"/>
                  </a:cubicBezTo>
                  <a:cubicBezTo>
                    <a:pt x="-47879" y="443134"/>
                    <a:pt x="-19445" y="695003"/>
                    <a:pt x="145655" y="850069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 rot="21033599">
              <a:off x="2229218" y="2557378"/>
              <a:ext cx="1096997" cy="996103"/>
            </a:xfrm>
            <a:custGeom>
              <a:avLst/>
              <a:gdLst>
                <a:gd name="connsiteX0" fmla="*/ 1096845 w 1096997"/>
                <a:gd name="connsiteY0" fmla="*/ 497885 h 996103"/>
                <a:gd name="connsiteX1" fmla="*/ 548346 w 1096997"/>
                <a:gd name="connsiteY1" fmla="*/ 995937 h 996103"/>
                <a:gd name="connsiteX2" fmla="*/ -153 w 1096997"/>
                <a:gd name="connsiteY2" fmla="*/ 497885 h 996103"/>
                <a:gd name="connsiteX3" fmla="*/ 548346 w 1096997"/>
                <a:gd name="connsiteY3" fmla="*/ -167 h 996103"/>
                <a:gd name="connsiteX4" fmla="*/ 1096845 w 1096997"/>
                <a:gd name="connsiteY4" fmla="*/ 497885 h 99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997" h="996103">
                  <a:moveTo>
                    <a:pt x="1096845" y="497885"/>
                  </a:moveTo>
                  <a:cubicBezTo>
                    <a:pt x="1096845" y="772952"/>
                    <a:pt x="851274" y="995937"/>
                    <a:pt x="548346" y="995937"/>
                  </a:cubicBezTo>
                  <a:cubicBezTo>
                    <a:pt x="245418" y="995937"/>
                    <a:pt x="-153" y="772952"/>
                    <a:pt x="-153" y="497885"/>
                  </a:cubicBezTo>
                  <a:cubicBezTo>
                    <a:pt x="-153" y="222819"/>
                    <a:pt x="245419" y="-167"/>
                    <a:pt x="548346" y="-167"/>
                  </a:cubicBezTo>
                  <a:cubicBezTo>
                    <a:pt x="851274" y="-167"/>
                    <a:pt x="1096845" y="222819"/>
                    <a:pt x="1096845" y="497885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2897864" y="2679650"/>
              <a:ext cx="135932" cy="88822"/>
            </a:xfrm>
            <a:custGeom>
              <a:avLst/>
              <a:gdLst>
                <a:gd name="connsiteX0" fmla="*/ -153 w 135932"/>
                <a:gd name="connsiteY0" fmla="*/ 88656 h 88822"/>
                <a:gd name="connsiteX1" fmla="*/ 135779 w 135932"/>
                <a:gd name="connsiteY1" fmla="*/ 1336 h 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932" h="88822">
                  <a:moveTo>
                    <a:pt x="-153" y="88656"/>
                  </a:moveTo>
                  <a:cubicBezTo>
                    <a:pt x="16412" y="29256"/>
                    <a:pt x="74876" y="-8295"/>
                    <a:pt x="135779" y="133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2971023" y="2776885"/>
              <a:ext cx="73369" cy="104248"/>
            </a:xfrm>
            <a:custGeom>
              <a:avLst/>
              <a:gdLst>
                <a:gd name="connsiteX0" fmla="*/ 65555 w 73369"/>
                <a:gd name="connsiteY0" fmla="*/ 40584 h 104248"/>
                <a:gd name="connsiteX1" fmla="*/ 59134 w 73369"/>
                <a:gd name="connsiteY1" fmla="*/ 102589 h 104248"/>
                <a:gd name="connsiteX2" fmla="*/ 7587 w 73369"/>
                <a:gd name="connsiteY2" fmla="*/ 63331 h 104248"/>
                <a:gd name="connsiteX3" fmla="*/ 14007 w 73369"/>
                <a:gd name="connsiteY3" fmla="*/ 1327 h 104248"/>
                <a:gd name="connsiteX4" fmla="*/ 65555 w 73369"/>
                <a:gd name="connsiteY4" fmla="*/ 40584 h 10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69" h="104248">
                  <a:moveTo>
                    <a:pt x="65555" y="40584"/>
                  </a:moveTo>
                  <a:cubicBezTo>
                    <a:pt x="77846" y="68468"/>
                    <a:pt x="75094" y="95618"/>
                    <a:pt x="59134" y="102589"/>
                  </a:cubicBezTo>
                  <a:cubicBezTo>
                    <a:pt x="43175" y="109560"/>
                    <a:pt x="20061" y="91398"/>
                    <a:pt x="7587" y="63331"/>
                  </a:cubicBezTo>
                  <a:cubicBezTo>
                    <a:pt x="-4888" y="35264"/>
                    <a:pt x="-1952" y="8298"/>
                    <a:pt x="14007" y="1327"/>
                  </a:cubicBezTo>
                  <a:cubicBezTo>
                    <a:pt x="29967" y="-5644"/>
                    <a:pt x="53081" y="12517"/>
                    <a:pt x="65555" y="40584"/>
                  </a:cubicBezTo>
                  <a:close/>
                </a:path>
              </a:pathLst>
            </a:custGeom>
            <a:solidFill>
              <a:srgbClr val="49263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3085391" y="2867219"/>
              <a:ext cx="239541" cy="80014"/>
            </a:xfrm>
            <a:custGeom>
              <a:avLst/>
              <a:gdLst>
                <a:gd name="connsiteX0" fmla="*/ 239379 w 239541"/>
                <a:gd name="connsiteY0" fmla="*/ 31516 h 80014"/>
                <a:gd name="connsiteX1" fmla="*/ -16 w 239541"/>
                <a:gd name="connsiteY1" fmla="*/ 58299 h 80014"/>
                <a:gd name="connsiteX2" fmla="*/ 239379 w 239541"/>
                <a:gd name="connsiteY2" fmla="*/ 3151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541" h="80014">
                  <a:moveTo>
                    <a:pt x="239379" y="31516"/>
                  </a:moveTo>
                  <a:cubicBezTo>
                    <a:pt x="237361" y="-25902"/>
                    <a:pt x="11541" y="1798"/>
                    <a:pt x="-16" y="58299"/>
                  </a:cubicBezTo>
                  <a:cubicBezTo>
                    <a:pt x="-6804" y="91503"/>
                    <a:pt x="241213" y="89118"/>
                    <a:pt x="239379" y="3151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2972043" y="2904405"/>
              <a:ext cx="66440" cy="105474"/>
            </a:xfrm>
            <a:custGeom>
              <a:avLst/>
              <a:gdLst>
                <a:gd name="connsiteX0" fmla="*/ 3816 w 66440"/>
                <a:gd name="connsiteY0" fmla="*/ -166 h 105474"/>
                <a:gd name="connsiteX1" fmla="*/ 27663 w 66440"/>
                <a:gd name="connsiteY1" fmla="*/ 104764 h 105474"/>
                <a:gd name="connsiteX2" fmla="*/ 59032 w 66440"/>
                <a:gd name="connsiteY2" fmla="*/ 32670 h 105474"/>
                <a:gd name="connsiteX3" fmla="*/ 3816 w 66440"/>
                <a:gd name="connsiteY3" fmla="*/ -166 h 10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40" h="105474">
                  <a:moveTo>
                    <a:pt x="3816" y="-166"/>
                  </a:moveTo>
                  <a:cubicBezTo>
                    <a:pt x="3816" y="-166"/>
                    <a:pt x="-14529" y="114119"/>
                    <a:pt x="27663" y="104764"/>
                  </a:cubicBezTo>
                  <a:cubicBezTo>
                    <a:pt x="27663" y="104764"/>
                    <a:pt x="86366" y="69726"/>
                    <a:pt x="59032" y="32670"/>
                  </a:cubicBezTo>
                  <a:cubicBezTo>
                    <a:pt x="47475" y="17261"/>
                    <a:pt x="28947" y="20930"/>
                    <a:pt x="3816" y="-16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2651314" y="2766307"/>
              <a:ext cx="149690" cy="75910"/>
            </a:xfrm>
            <a:custGeom>
              <a:avLst/>
              <a:gdLst>
                <a:gd name="connsiteX0" fmla="*/ 149538 w 149690"/>
                <a:gd name="connsiteY0" fmla="*/ 16125 h 75910"/>
                <a:gd name="connsiteX1" fmla="*/ -153 w 149690"/>
                <a:gd name="connsiteY1" fmla="*/ 75744 h 7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90" h="75910">
                  <a:moveTo>
                    <a:pt x="149538" y="16125"/>
                  </a:moveTo>
                  <a:cubicBezTo>
                    <a:pt x="149538" y="16125"/>
                    <a:pt x="37637" y="-47164"/>
                    <a:pt x="-153" y="75744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2732912" y="2846823"/>
              <a:ext cx="73031" cy="103964"/>
            </a:xfrm>
            <a:custGeom>
              <a:avLst/>
              <a:gdLst>
                <a:gd name="connsiteX0" fmla="*/ 7587 w 73031"/>
                <a:gd name="connsiteY0" fmla="*/ 63286 h 103964"/>
                <a:gd name="connsiteX1" fmla="*/ 58951 w 73031"/>
                <a:gd name="connsiteY1" fmla="*/ 102543 h 103964"/>
                <a:gd name="connsiteX2" fmla="*/ 65372 w 73031"/>
                <a:gd name="connsiteY2" fmla="*/ 40355 h 103964"/>
                <a:gd name="connsiteX3" fmla="*/ 14007 w 73031"/>
                <a:gd name="connsiteY3" fmla="*/ 1098 h 103964"/>
                <a:gd name="connsiteX4" fmla="*/ 7587 w 73031"/>
                <a:gd name="connsiteY4" fmla="*/ 63286 h 10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31" h="103964">
                  <a:moveTo>
                    <a:pt x="7587" y="63286"/>
                  </a:moveTo>
                  <a:cubicBezTo>
                    <a:pt x="19878" y="91169"/>
                    <a:pt x="42992" y="108780"/>
                    <a:pt x="58951" y="102543"/>
                  </a:cubicBezTo>
                  <a:cubicBezTo>
                    <a:pt x="74911" y="96306"/>
                    <a:pt x="77296" y="68422"/>
                    <a:pt x="65372" y="40355"/>
                  </a:cubicBezTo>
                  <a:cubicBezTo>
                    <a:pt x="53448" y="12288"/>
                    <a:pt x="29967" y="-5139"/>
                    <a:pt x="14007" y="1098"/>
                  </a:cubicBezTo>
                  <a:cubicBezTo>
                    <a:pt x="-1952" y="7335"/>
                    <a:pt x="-4888" y="35219"/>
                    <a:pt x="7587" y="63286"/>
                  </a:cubicBezTo>
                  <a:close/>
                </a:path>
              </a:pathLst>
            </a:custGeom>
            <a:solidFill>
              <a:srgbClr val="49263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2890342" y="2797090"/>
              <a:ext cx="148821" cy="219583"/>
            </a:xfrm>
            <a:custGeom>
              <a:avLst/>
              <a:gdLst>
                <a:gd name="connsiteX0" fmla="*/ -153 w 148821"/>
                <a:gd name="connsiteY0" fmla="*/ -166 h 219583"/>
                <a:gd name="connsiteX1" fmla="*/ 119820 w 148821"/>
                <a:gd name="connsiteY1" fmla="*/ 125677 h 219583"/>
                <a:gd name="connsiteX2" fmla="*/ 83131 w 148821"/>
                <a:gd name="connsiteY2" fmla="*/ 219417 h 2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21" h="219583">
                  <a:moveTo>
                    <a:pt x="-153" y="-166"/>
                  </a:moveTo>
                  <a:cubicBezTo>
                    <a:pt x="-153" y="-166"/>
                    <a:pt x="34151" y="89905"/>
                    <a:pt x="119820" y="125677"/>
                  </a:cubicBezTo>
                  <a:cubicBezTo>
                    <a:pt x="182008" y="151542"/>
                    <a:pt x="131377" y="215198"/>
                    <a:pt x="83131" y="219417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2826321" y="3131692"/>
              <a:ext cx="165100" cy="45059"/>
            </a:xfrm>
            <a:custGeom>
              <a:avLst/>
              <a:gdLst>
                <a:gd name="connsiteX0" fmla="*/ 164947 w 165100"/>
                <a:gd name="connsiteY0" fmla="*/ 35606 h 45059"/>
                <a:gd name="connsiteX1" fmla="*/ -153 w 165100"/>
                <a:gd name="connsiteY1" fmla="*/ -166 h 45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45059">
                  <a:moveTo>
                    <a:pt x="164947" y="35606"/>
                  </a:moveTo>
                  <a:cubicBezTo>
                    <a:pt x="164947" y="35606"/>
                    <a:pt x="58366" y="72294"/>
                    <a:pt x="-153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2855025" y="3210275"/>
              <a:ext cx="126602" cy="64060"/>
            </a:xfrm>
            <a:custGeom>
              <a:avLst/>
              <a:gdLst>
                <a:gd name="connsiteX0" fmla="*/ 121017 w 126602"/>
                <a:gd name="connsiteY0" fmla="*/ 12057 h 64060"/>
                <a:gd name="connsiteX1" fmla="*/ 3979 w 126602"/>
                <a:gd name="connsiteY1" fmla="*/ 8387 h 64060"/>
                <a:gd name="connsiteX2" fmla="*/ 63598 w 126602"/>
                <a:gd name="connsiteY2" fmla="*/ 63421 h 64060"/>
                <a:gd name="connsiteX3" fmla="*/ 121017 w 126602"/>
                <a:gd name="connsiteY3" fmla="*/ 12057 h 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02" h="64060">
                  <a:moveTo>
                    <a:pt x="121017" y="12057"/>
                  </a:moveTo>
                  <a:cubicBezTo>
                    <a:pt x="104506" y="-5187"/>
                    <a:pt x="21039" y="-2068"/>
                    <a:pt x="3979" y="8387"/>
                  </a:cubicBezTo>
                  <a:cubicBezTo>
                    <a:pt x="-13082" y="18844"/>
                    <a:pt x="25809" y="69291"/>
                    <a:pt x="63598" y="63421"/>
                  </a:cubicBezTo>
                  <a:cubicBezTo>
                    <a:pt x="101388" y="57551"/>
                    <a:pt x="141195" y="33336"/>
                    <a:pt x="121017" y="1205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2626261" y="2983712"/>
              <a:ext cx="264097" cy="142644"/>
            </a:xfrm>
            <a:custGeom>
              <a:avLst/>
              <a:gdLst>
                <a:gd name="connsiteX0" fmla="*/ 2888 w 264097"/>
                <a:gd name="connsiteY0" fmla="*/ 125067 h 142644"/>
                <a:gd name="connsiteX1" fmla="*/ 261911 w 264097"/>
                <a:gd name="connsiteY1" fmla="*/ 16651 h 142644"/>
                <a:gd name="connsiteX2" fmla="*/ 2888 w 264097"/>
                <a:gd name="connsiteY2" fmla="*/ 125067 h 1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097" h="142644">
                  <a:moveTo>
                    <a:pt x="2888" y="125067"/>
                  </a:moveTo>
                  <a:cubicBezTo>
                    <a:pt x="-30133" y="59394"/>
                    <a:pt x="215683" y="-40033"/>
                    <a:pt x="261911" y="16651"/>
                  </a:cubicBezTo>
                  <a:cubicBezTo>
                    <a:pt x="289060" y="50405"/>
                    <a:pt x="35907" y="191107"/>
                    <a:pt x="2888" y="12506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965408" y="2322197"/>
              <a:ext cx="1254501" cy="1980238"/>
            </a:xfrm>
            <a:custGeom>
              <a:avLst/>
              <a:gdLst>
                <a:gd name="connsiteX0" fmla="*/ 729964 w 1254501"/>
                <a:gd name="connsiteY0" fmla="*/ 301188 h 1980238"/>
                <a:gd name="connsiteX1" fmla="*/ 476260 w 1254501"/>
                <a:gd name="connsiteY1" fmla="*/ 733016 h 1980238"/>
                <a:gd name="connsiteX2" fmla="*/ 451495 w 1254501"/>
                <a:gd name="connsiteY2" fmla="*/ 1269225 h 1980238"/>
                <a:gd name="connsiteX3" fmla="*/ 538448 w 1254501"/>
                <a:gd name="connsiteY3" fmla="*/ 1614100 h 1980238"/>
                <a:gd name="connsiteX4" fmla="*/ 685204 w 1254501"/>
                <a:gd name="connsiteY4" fmla="*/ 1980072 h 1980238"/>
                <a:gd name="connsiteX5" fmla="*/ 590730 w 1254501"/>
                <a:gd name="connsiteY5" fmla="*/ 1916050 h 1980238"/>
                <a:gd name="connsiteX6" fmla="*/ 411321 w 1254501"/>
                <a:gd name="connsiteY6" fmla="*/ 1664364 h 1980238"/>
                <a:gd name="connsiteX7" fmla="*/ 264566 w 1254501"/>
                <a:gd name="connsiteY7" fmla="*/ 1312151 h 1980238"/>
                <a:gd name="connsiteX8" fmla="*/ 39 w 1254501"/>
                <a:gd name="connsiteY8" fmla="*/ 939759 h 1980238"/>
                <a:gd name="connsiteX9" fmla="*/ 330239 w 1254501"/>
                <a:gd name="connsiteY9" fmla="*/ 257345 h 1980238"/>
                <a:gd name="connsiteX10" fmla="*/ 706300 w 1254501"/>
                <a:gd name="connsiteY10" fmla="*/ 133704 h 1980238"/>
                <a:gd name="connsiteX11" fmla="*/ 696027 w 1254501"/>
                <a:gd name="connsiteY11" fmla="*/ 12997 h 1980238"/>
                <a:gd name="connsiteX12" fmla="*/ 792885 w 1254501"/>
                <a:gd name="connsiteY12" fmla="*/ 52988 h 1980238"/>
                <a:gd name="connsiteX13" fmla="*/ 764452 w 1254501"/>
                <a:gd name="connsiteY13" fmla="*/ 149113 h 1980238"/>
                <a:gd name="connsiteX14" fmla="*/ 1252597 w 1254501"/>
                <a:gd name="connsiteY14" fmla="*/ 424280 h 1980238"/>
                <a:gd name="connsiteX15" fmla="*/ 1119967 w 1254501"/>
                <a:gd name="connsiteY15" fmla="*/ 311645 h 1980238"/>
                <a:gd name="connsiteX16" fmla="*/ 1152987 w 1254501"/>
                <a:gd name="connsiteY16" fmla="*/ 402266 h 1980238"/>
                <a:gd name="connsiteX17" fmla="*/ 973762 w 1254501"/>
                <a:gd name="connsiteY17" fmla="*/ 383922 h 1980238"/>
                <a:gd name="connsiteX18" fmla="*/ 729964 w 1254501"/>
                <a:gd name="connsiteY18" fmla="*/ 301188 h 19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4501" h="1980238">
                  <a:moveTo>
                    <a:pt x="729964" y="301188"/>
                  </a:moveTo>
                  <a:cubicBezTo>
                    <a:pt x="729964" y="301188"/>
                    <a:pt x="828841" y="506096"/>
                    <a:pt x="476260" y="733016"/>
                  </a:cubicBezTo>
                  <a:cubicBezTo>
                    <a:pt x="476260" y="733016"/>
                    <a:pt x="573486" y="1143749"/>
                    <a:pt x="451495" y="1269225"/>
                  </a:cubicBezTo>
                  <a:cubicBezTo>
                    <a:pt x="451495" y="1269225"/>
                    <a:pt x="601186" y="1463126"/>
                    <a:pt x="538448" y="1614100"/>
                  </a:cubicBezTo>
                  <a:cubicBezTo>
                    <a:pt x="538448" y="1614100"/>
                    <a:pt x="827190" y="1737558"/>
                    <a:pt x="685204" y="1980072"/>
                  </a:cubicBezTo>
                  <a:cubicBezTo>
                    <a:pt x="662402" y="1948097"/>
                    <a:pt x="628868" y="1925369"/>
                    <a:pt x="590730" y="1916050"/>
                  </a:cubicBezTo>
                  <a:cubicBezTo>
                    <a:pt x="524506" y="1896421"/>
                    <a:pt x="361241" y="1815339"/>
                    <a:pt x="411321" y="1664364"/>
                  </a:cubicBezTo>
                  <a:cubicBezTo>
                    <a:pt x="411321" y="1664364"/>
                    <a:pt x="136154" y="1609331"/>
                    <a:pt x="264566" y="1312151"/>
                  </a:cubicBezTo>
                  <a:cubicBezTo>
                    <a:pt x="102823" y="1261447"/>
                    <a:pt x="-5336" y="1109188"/>
                    <a:pt x="39" y="939759"/>
                  </a:cubicBezTo>
                  <a:cubicBezTo>
                    <a:pt x="39" y="773558"/>
                    <a:pt x="105336" y="414740"/>
                    <a:pt x="330239" y="257345"/>
                  </a:cubicBezTo>
                  <a:cubicBezTo>
                    <a:pt x="660438" y="25655"/>
                    <a:pt x="706300" y="133704"/>
                    <a:pt x="706300" y="133704"/>
                  </a:cubicBezTo>
                  <a:cubicBezTo>
                    <a:pt x="706300" y="133704"/>
                    <a:pt x="730148" y="94263"/>
                    <a:pt x="696027" y="12997"/>
                  </a:cubicBezTo>
                  <a:cubicBezTo>
                    <a:pt x="696027" y="12997"/>
                    <a:pt x="762617" y="-35249"/>
                    <a:pt x="792885" y="52988"/>
                  </a:cubicBezTo>
                  <a:cubicBezTo>
                    <a:pt x="804076" y="85641"/>
                    <a:pt x="764452" y="149113"/>
                    <a:pt x="764452" y="149113"/>
                  </a:cubicBezTo>
                  <a:cubicBezTo>
                    <a:pt x="764452" y="149113"/>
                    <a:pt x="1288369" y="52988"/>
                    <a:pt x="1252597" y="424280"/>
                  </a:cubicBezTo>
                  <a:cubicBezTo>
                    <a:pt x="1214056" y="380528"/>
                    <a:pt x="1169387" y="342592"/>
                    <a:pt x="1119967" y="311645"/>
                  </a:cubicBezTo>
                  <a:cubicBezTo>
                    <a:pt x="1119967" y="311645"/>
                    <a:pt x="1175000" y="352186"/>
                    <a:pt x="1152987" y="402266"/>
                  </a:cubicBezTo>
                  <a:cubicBezTo>
                    <a:pt x="1130974" y="452347"/>
                    <a:pt x="973762" y="383922"/>
                    <a:pt x="973762" y="383922"/>
                  </a:cubicBezTo>
                  <a:cubicBezTo>
                    <a:pt x="973762" y="383922"/>
                    <a:pt x="901851" y="493071"/>
                    <a:pt x="729964" y="3011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2201702" y="2963170"/>
              <a:ext cx="414970" cy="337631"/>
            </a:xfrm>
            <a:custGeom>
              <a:avLst/>
              <a:gdLst>
                <a:gd name="connsiteX0" fmla="*/ 139805 w 414970"/>
                <a:gd name="connsiteY0" fmla="*/ 308874 h 337631"/>
                <a:gd name="connsiteX1" fmla="*/ 403598 w 414970"/>
                <a:gd name="connsiteY1" fmla="*/ 262463 h 337631"/>
                <a:gd name="connsiteX2" fmla="*/ 275187 w 414970"/>
                <a:gd name="connsiteY2" fmla="*/ 28021 h 337631"/>
                <a:gd name="connsiteX3" fmla="*/ 11211 w 414970"/>
                <a:gd name="connsiteY3" fmla="*/ 74432 h 337631"/>
                <a:gd name="connsiteX4" fmla="*/ 139805 w 414970"/>
                <a:gd name="connsiteY4" fmla="*/ 308874 h 33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70" h="337631">
                  <a:moveTo>
                    <a:pt x="139805" y="308874"/>
                  </a:moveTo>
                  <a:cubicBezTo>
                    <a:pt x="248404" y="360789"/>
                    <a:pt x="366543" y="340060"/>
                    <a:pt x="403598" y="262463"/>
                  </a:cubicBezTo>
                  <a:cubicBezTo>
                    <a:pt x="440654" y="184866"/>
                    <a:pt x="382869" y="79018"/>
                    <a:pt x="275187" y="28021"/>
                  </a:cubicBezTo>
                  <a:cubicBezTo>
                    <a:pt x="167505" y="-22977"/>
                    <a:pt x="48450" y="-3165"/>
                    <a:pt x="11211" y="74432"/>
                  </a:cubicBezTo>
                  <a:cubicBezTo>
                    <a:pt x="-26029" y="152029"/>
                    <a:pt x="31206" y="256960"/>
                    <a:pt x="139805" y="308874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2321383" y="3080118"/>
              <a:ext cx="174829" cy="145425"/>
            </a:xfrm>
            <a:custGeom>
              <a:avLst/>
              <a:gdLst>
                <a:gd name="connsiteX0" fmla="*/ 36267 w 174829"/>
                <a:gd name="connsiteY0" fmla="*/ -140 h 145425"/>
                <a:gd name="connsiteX1" fmla="*/ 64518 w 174829"/>
                <a:gd name="connsiteY1" fmla="*/ 130473 h 145425"/>
                <a:gd name="connsiteX2" fmla="*/ 170548 w 174829"/>
                <a:gd name="connsiteY2" fmla="*/ 77824 h 145425"/>
                <a:gd name="connsiteX3" fmla="*/ 36267 w 174829"/>
                <a:gd name="connsiteY3" fmla="*/ -140 h 14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9" h="145425">
                  <a:moveTo>
                    <a:pt x="36267" y="-140"/>
                  </a:moveTo>
                  <a:cubicBezTo>
                    <a:pt x="-14180" y="-1974"/>
                    <a:pt x="-18766" y="91582"/>
                    <a:pt x="64518" y="130473"/>
                  </a:cubicBezTo>
                  <a:cubicBezTo>
                    <a:pt x="147801" y="169363"/>
                    <a:pt x="188343" y="124419"/>
                    <a:pt x="170548" y="77824"/>
                  </a:cubicBezTo>
                  <a:cubicBezTo>
                    <a:pt x="152754" y="31230"/>
                    <a:pt x="83963" y="1511"/>
                    <a:pt x="36267" y="-140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2200886" y="2962686"/>
              <a:ext cx="383287" cy="338005"/>
            </a:xfrm>
            <a:custGeom>
              <a:avLst/>
              <a:gdLst>
                <a:gd name="connsiteX0" fmla="*/ 383135 w 383287"/>
                <a:gd name="connsiteY0" fmla="*/ 118026 h 338005"/>
                <a:gd name="connsiteX1" fmla="*/ 275086 w 383287"/>
                <a:gd name="connsiteY1" fmla="*/ 28505 h 338005"/>
                <a:gd name="connsiteX2" fmla="*/ 11110 w 383287"/>
                <a:gd name="connsiteY2" fmla="*/ 74917 h 338005"/>
                <a:gd name="connsiteX3" fmla="*/ 140622 w 383287"/>
                <a:gd name="connsiteY3" fmla="*/ 309358 h 338005"/>
                <a:gd name="connsiteX4" fmla="*/ 328102 w 383287"/>
                <a:gd name="connsiteY4" fmla="*/ 327703 h 33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287" h="338005">
                  <a:moveTo>
                    <a:pt x="383135" y="118026"/>
                  </a:moveTo>
                  <a:cubicBezTo>
                    <a:pt x="355453" y="79356"/>
                    <a:pt x="318232" y="48500"/>
                    <a:pt x="275086" y="28505"/>
                  </a:cubicBezTo>
                  <a:cubicBezTo>
                    <a:pt x="166487" y="-23593"/>
                    <a:pt x="48349" y="-2680"/>
                    <a:pt x="11110" y="74917"/>
                  </a:cubicBezTo>
                  <a:cubicBezTo>
                    <a:pt x="-26129" y="152514"/>
                    <a:pt x="32023" y="257444"/>
                    <a:pt x="140622" y="309358"/>
                  </a:cubicBezTo>
                  <a:cubicBezTo>
                    <a:pt x="198425" y="339388"/>
                    <a:pt x="265584" y="345956"/>
                    <a:pt x="328102" y="327703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2329920" y="3079120"/>
              <a:ext cx="174088" cy="128518"/>
            </a:xfrm>
            <a:custGeom>
              <a:avLst/>
              <a:gdLst>
                <a:gd name="connsiteX0" fmla="*/ -153 w 174088"/>
                <a:gd name="connsiteY0" fmla="*/ -59 h 128518"/>
                <a:gd name="connsiteX1" fmla="*/ 173936 w 174088"/>
                <a:gd name="connsiteY1" fmla="*/ 128352 h 12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88" h="128518">
                  <a:moveTo>
                    <a:pt x="-153" y="-59"/>
                  </a:moveTo>
                  <a:cubicBezTo>
                    <a:pt x="-153" y="-59"/>
                    <a:pt x="166048" y="-8681"/>
                    <a:pt x="173936" y="12835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3617196" y="4733979"/>
              <a:ext cx="2272646" cy="935951"/>
            </a:xfrm>
            <a:custGeom>
              <a:avLst/>
              <a:gdLst>
                <a:gd name="connsiteX0" fmla="*/ 2272494 w 2272646"/>
                <a:gd name="connsiteY0" fmla="*/ 282623 h 935951"/>
                <a:gd name="connsiteX1" fmla="*/ 2201501 w 2272646"/>
                <a:gd name="connsiteY1" fmla="*/ 435065 h 935951"/>
                <a:gd name="connsiteX2" fmla="*/ 811909 w 2272646"/>
                <a:gd name="connsiteY2" fmla="*/ 884504 h 935951"/>
                <a:gd name="connsiteX3" fmla="*/ 501704 w 2272646"/>
                <a:gd name="connsiteY3" fmla="*/ 805256 h 935951"/>
                <a:gd name="connsiteX4" fmla="*/ 291660 w 2272646"/>
                <a:gd name="connsiteY4" fmla="*/ 921009 h 935951"/>
                <a:gd name="connsiteX5" fmla="*/ 208744 w 2272646"/>
                <a:gd name="connsiteY5" fmla="*/ 901564 h 935951"/>
                <a:gd name="connsiteX6" fmla="*/ 228372 w 2272646"/>
                <a:gd name="connsiteY6" fmla="*/ 791497 h 935951"/>
                <a:gd name="connsiteX7" fmla="*/ 110784 w 2272646"/>
                <a:gd name="connsiteY7" fmla="*/ 822133 h 935951"/>
                <a:gd name="connsiteX8" fmla="*/ 119773 w 2272646"/>
                <a:gd name="connsiteY8" fmla="*/ 683449 h 935951"/>
                <a:gd name="connsiteX9" fmla="*/ 351 w 2272646"/>
                <a:gd name="connsiteY9" fmla="*/ 653731 h 935951"/>
                <a:gd name="connsiteX10" fmla="*/ 151876 w 2272646"/>
                <a:gd name="connsiteY10" fmla="*/ 464416 h 935951"/>
                <a:gd name="connsiteX11" fmla="*/ 82534 w 2272646"/>
                <a:gd name="connsiteY11" fmla="*/ 325548 h 935951"/>
                <a:gd name="connsiteX12" fmla="*/ 474371 w 2272646"/>
                <a:gd name="connsiteY12" fmla="*/ 286842 h 935951"/>
                <a:gd name="connsiteX13" fmla="*/ 644424 w 2272646"/>
                <a:gd name="connsiteY13" fmla="*/ 373794 h 935951"/>
                <a:gd name="connsiteX14" fmla="*/ 1555409 w 2272646"/>
                <a:gd name="connsiteY14" fmla="*/ 39375 h 935951"/>
                <a:gd name="connsiteX15" fmla="*/ 1767471 w 2272646"/>
                <a:gd name="connsiteY15" fmla="*/ 2686 h 935951"/>
                <a:gd name="connsiteX16" fmla="*/ 1767471 w 2272646"/>
                <a:gd name="connsiteY16" fmla="*/ 2686 h 935951"/>
                <a:gd name="connsiteX17" fmla="*/ 2272494 w 2272646"/>
                <a:gd name="connsiteY17" fmla="*/ 282623 h 93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2646" h="935951">
                  <a:moveTo>
                    <a:pt x="2272494" y="282623"/>
                  </a:moveTo>
                  <a:cubicBezTo>
                    <a:pt x="2272494" y="331052"/>
                    <a:pt x="2248463" y="382783"/>
                    <a:pt x="2201501" y="435065"/>
                  </a:cubicBezTo>
                  <a:cubicBezTo>
                    <a:pt x="2028146" y="628048"/>
                    <a:pt x="1543302" y="826902"/>
                    <a:pt x="811909" y="884504"/>
                  </a:cubicBezTo>
                  <a:cubicBezTo>
                    <a:pt x="655981" y="896795"/>
                    <a:pt x="535458" y="800303"/>
                    <a:pt x="501704" y="805256"/>
                  </a:cubicBezTo>
                  <a:cubicBezTo>
                    <a:pt x="382832" y="822133"/>
                    <a:pt x="385033" y="853502"/>
                    <a:pt x="291660" y="921009"/>
                  </a:cubicBezTo>
                  <a:cubicBezTo>
                    <a:pt x="252403" y="949443"/>
                    <a:pt x="224153" y="933484"/>
                    <a:pt x="208744" y="901564"/>
                  </a:cubicBezTo>
                  <a:cubicBezTo>
                    <a:pt x="188565" y="859556"/>
                    <a:pt x="228372" y="791497"/>
                    <a:pt x="228372" y="791497"/>
                  </a:cubicBezTo>
                  <a:cubicBezTo>
                    <a:pt x="154995" y="842495"/>
                    <a:pt x="127845" y="839743"/>
                    <a:pt x="110784" y="822133"/>
                  </a:cubicBezTo>
                  <a:cubicBezTo>
                    <a:pt x="49697" y="757744"/>
                    <a:pt x="119773" y="683449"/>
                    <a:pt x="119773" y="683449"/>
                  </a:cubicBezTo>
                  <a:cubicBezTo>
                    <a:pt x="49697" y="718303"/>
                    <a:pt x="-6070" y="744169"/>
                    <a:pt x="351" y="653731"/>
                  </a:cubicBezTo>
                  <a:cubicBezTo>
                    <a:pt x="7872" y="547700"/>
                    <a:pt x="151876" y="464416"/>
                    <a:pt x="151876" y="464416"/>
                  </a:cubicBezTo>
                  <a:cubicBezTo>
                    <a:pt x="-3685" y="477808"/>
                    <a:pt x="-41291" y="405347"/>
                    <a:pt x="82534" y="325548"/>
                  </a:cubicBezTo>
                  <a:cubicBezTo>
                    <a:pt x="206359" y="245750"/>
                    <a:pt x="401727" y="261159"/>
                    <a:pt x="474371" y="286842"/>
                  </a:cubicBezTo>
                  <a:cubicBezTo>
                    <a:pt x="533422" y="310946"/>
                    <a:pt x="590308" y="340041"/>
                    <a:pt x="644424" y="373794"/>
                  </a:cubicBezTo>
                  <a:cubicBezTo>
                    <a:pt x="644424" y="373794"/>
                    <a:pt x="1135505" y="419656"/>
                    <a:pt x="1555409" y="39375"/>
                  </a:cubicBezTo>
                  <a:cubicBezTo>
                    <a:pt x="1594666" y="3970"/>
                    <a:pt x="1674648" y="-5752"/>
                    <a:pt x="1767471" y="2686"/>
                  </a:cubicBezTo>
                  <a:lnTo>
                    <a:pt x="1767471" y="2686"/>
                  </a:lnTo>
                  <a:cubicBezTo>
                    <a:pt x="1984669" y="24333"/>
                    <a:pt x="2272494" y="148525"/>
                    <a:pt x="2272494" y="282623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5384454" y="4737015"/>
              <a:ext cx="505389" cy="432195"/>
            </a:xfrm>
            <a:custGeom>
              <a:avLst/>
              <a:gdLst>
                <a:gd name="connsiteX0" fmla="*/ 505236 w 505389"/>
                <a:gd name="connsiteY0" fmla="*/ 279586 h 432195"/>
                <a:gd name="connsiteX1" fmla="*/ 434243 w 505389"/>
                <a:gd name="connsiteY1" fmla="*/ 432029 h 432195"/>
                <a:gd name="connsiteX2" fmla="*/ -153 w 505389"/>
                <a:gd name="connsiteY2" fmla="*/ -166 h 432195"/>
                <a:gd name="connsiteX3" fmla="*/ -153 w 505389"/>
                <a:gd name="connsiteY3" fmla="*/ -166 h 432195"/>
                <a:gd name="connsiteX4" fmla="*/ 505236 w 505389"/>
                <a:gd name="connsiteY4" fmla="*/ 279586 h 43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389" h="432195">
                  <a:moveTo>
                    <a:pt x="505236" y="279586"/>
                  </a:moveTo>
                  <a:cubicBezTo>
                    <a:pt x="505236" y="328016"/>
                    <a:pt x="481205" y="379747"/>
                    <a:pt x="434243" y="432029"/>
                  </a:cubicBezTo>
                  <a:cubicBezTo>
                    <a:pt x="378109" y="244732"/>
                    <a:pt x="-153" y="-166"/>
                    <a:pt x="-153" y="-166"/>
                  </a:cubicBezTo>
                  <a:lnTo>
                    <a:pt x="-153" y="-166"/>
                  </a:lnTo>
                  <a:cubicBezTo>
                    <a:pt x="217412" y="21297"/>
                    <a:pt x="505236" y="145489"/>
                    <a:pt x="505236" y="27958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3616829" y="4734086"/>
              <a:ext cx="2273380" cy="936210"/>
            </a:xfrm>
            <a:custGeom>
              <a:avLst/>
              <a:gdLst>
                <a:gd name="connsiteX0" fmla="*/ 812093 w 2273380"/>
                <a:gd name="connsiteY0" fmla="*/ 884763 h 936210"/>
                <a:gd name="connsiteX1" fmla="*/ 501705 w 2273380"/>
                <a:gd name="connsiteY1" fmla="*/ 805515 h 936210"/>
                <a:gd name="connsiteX2" fmla="*/ 291477 w 2273380"/>
                <a:gd name="connsiteY2" fmla="*/ 921269 h 936210"/>
                <a:gd name="connsiteX3" fmla="*/ 208744 w 2273380"/>
                <a:gd name="connsiteY3" fmla="*/ 901824 h 936210"/>
                <a:gd name="connsiteX4" fmla="*/ 228372 w 2273380"/>
                <a:gd name="connsiteY4" fmla="*/ 791757 h 936210"/>
                <a:gd name="connsiteX5" fmla="*/ 110968 w 2273380"/>
                <a:gd name="connsiteY5" fmla="*/ 822209 h 936210"/>
                <a:gd name="connsiteX6" fmla="*/ 119773 w 2273380"/>
                <a:gd name="connsiteY6" fmla="*/ 683892 h 936210"/>
                <a:gd name="connsiteX7" fmla="*/ 351 w 2273380"/>
                <a:gd name="connsiteY7" fmla="*/ 653990 h 936210"/>
                <a:gd name="connsiteX8" fmla="*/ 151876 w 2273380"/>
                <a:gd name="connsiteY8" fmla="*/ 464675 h 936210"/>
                <a:gd name="connsiteX9" fmla="*/ 82717 w 2273380"/>
                <a:gd name="connsiteY9" fmla="*/ 325808 h 936210"/>
                <a:gd name="connsiteX10" fmla="*/ 475105 w 2273380"/>
                <a:gd name="connsiteY10" fmla="*/ 286734 h 936210"/>
                <a:gd name="connsiteX11" fmla="*/ 645158 w 2273380"/>
                <a:gd name="connsiteY11" fmla="*/ 373871 h 936210"/>
                <a:gd name="connsiteX12" fmla="*/ 1555960 w 2273380"/>
                <a:gd name="connsiteY12" fmla="*/ 39451 h 936210"/>
                <a:gd name="connsiteX13" fmla="*/ 2273228 w 2273380"/>
                <a:gd name="connsiteY13" fmla="*/ 282882 h 936210"/>
                <a:gd name="connsiteX14" fmla="*/ 812093 w 2273380"/>
                <a:gd name="connsiteY14" fmla="*/ 884763 h 93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3380" h="936210">
                  <a:moveTo>
                    <a:pt x="812093" y="884763"/>
                  </a:moveTo>
                  <a:cubicBezTo>
                    <a:pt x="655981" y="897054"/>
                    <a:pt x="535459" y="800562"/>
                    <a:pt x="501705" y="805515"/>
                  </a:cubicBezTo>
                  <a:cubicBezTo>
                    <a:pt x="382833" y="822576"/>
                    <a:pt x="385034" y="853578"/>
                    <a:pt x="291477" y="921269"/>
                  </a:cubicBezTo>
                  <a:cubicBezTo>
                    <a:pt x="252403" y="949702"/>
                    <a:pt x="224153" y="933743"/>
                    <a:pt x="208744" y="901824"/>
                  </a:cubicBezTo>
                  <a:cubicBezTo>
                    <a:pt x="188565" y="859815"/>
                    <a:pt x="228372" y="791757"/>
                    <a:pt x="228372" y="791757"/>
                  </a:cubicBezTo>
                  <a:cubicBezTo>
                    <a:pt x="154995" y="842755"/>
                    <a:pt x="127845" y="840003"/>
                    <a:pt x="110968" y="822209"/>
                  </a:cubicBezTo>
                  <a:cubicBezTo>
                    <a:pt x="49514" y="758003"/>
                    <a:pt x="119773" y="683892"/>
                    <a:pt x="119773" y="683892"/>
                  </a:cubicBezTo>
                  <a:cubicBezTo>
                    <a:pt x="49698" y="718746"/>
                    <a:pt x="-6070" y="744428"/>
                    <a:pt x="351" y="653990"/>
                  </a:cubicBezTo>
                  <a:cubicBezTo>
                    <a:pt x="7872" y="547959"/>
                    <a:pt x="151876" y="464675"/>
                    <a:pt x="151876" y="464675"/>
                  </a:cubicBezTo>
                  <a:cubicBezTo>
                    <a:pt x="-3685" y="478067"/>
                    <a:pt x="-41291" y="405790"/>
                    <a:pt x="82717" y="325808"/>
                  </a:cubicBezTo>
                  <a:cubicBezTo>
                    <a:pt x="206726" y="245826"/>
                    <a:pt x="401728" y="261052"/>
                    <a:pt x="475105" y="286734"/>
                  </a:cubicBezTo>
                  <a:cubicBezTo>
                    <a:pt x="534174" y="310875"/>
                    <a:pt x="591061" y="340025"/>
                    <a:pt x="645158" y="373871"/>
                  </a:cubicBezTo>
                  <a:cubicBezTo>
                    <a:pt x="645158" y="373871"/>
                    <a:pt x="1136239" y="419548"/>
                    <a:pt x="1555960" y="39451"/>
                  </a:cubicBezTo>
                  <a:cubicBezTo>
                    <a:pt x="1687673" y="-79971"/>
                    <a:pt x="2273228" y="90815"/>
                    <a:pt x="2273228" y="282882"/>
                  </a:cubicBezTo>
                  <a:cubicBezTo>
                    <a:pt x="2272861" y="510353"/>
                    <a:pt x="1740872" y="811385"/>
                    <a:pt x="812093" y="884763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3736755" y="5294136"/>
              <a:ext cx="155377" cy="123641"/>
            </a:xfrm>
            <a:custGeom>
              <a:avLst/>
              <a:gdLst>
                <a:gd name="connsiteX0" fmla="*/ -153 w 155377"/>
                <a:gd name="connsiteY0" fmla="*/ 123475 h 123641"/>
                <a:gd name="connsiteX1" fmla="*/ 155224 w 155377"/>
                <a:gd name="connsiteY1" fmla="*/ -166 h 12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377" h="123641">
                  <a:moveTo>
                    <a:pt x="-153" y="123475"/>
                  </a:moveTo>
                  <a:cubicBezTo>
                    <a:pt x="-153" y="123475"/>
                    <a:pt x="64970" y="36339"/>
                    <a:pt x="155224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3845354" y="5394296"/>
              <a:ext cx="124558" cy="131346"/>
            </a:xfrm>
            <a:custGeom>
              <a:avLst/>
              <a:gdLst>
                <a:gd name="connsiteX0" fmla="*/ -153 w 124558"/>
                <a:gd name="connsiteY0" fmla="*/ 131180 h 131346"/>
                <a:gd name="connsiteX1" fmla="*/ 124406 w 124558"/>
                <a:gd name="connsiteY1" fmla="*/ -166 h 13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58" h="131346">
                  <a:moveTo>
                    <a:pt x="-153" y="131180"/>
                  </a:moveTo>
                  <a:cubicBezTo>
                    <a:pt x="-153" y="131180"/>
                    <a:pt x="40389" y="34138"/>
                    <a:pt x="124406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3768858" y="5142060"/>
              <a:ext cx="151158" cy="56501"/>
            </a:xfrm>
            <a:custGeom>
              <a:avLst/>
              <a:gdLst>
                <a:gd name="connsiteX0" fmla="*/ -153 w 151158"/>
                <a:gd name="connsiteY0" fmla="*/ 56335 h 56501"/>
                <a:gd name="connsiteX1" fmla="*/ 151005 w 151158"/>
                <a:gd name="connsiteY1" fmla="*/ -166 h 5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58" h="56501">
                  <a:moveTo>
                    <a:pt x="-153" y="56335"/>
                  </a:moveTo>
                  <a:cubicBezTo>
                    <a:pt x="-153" y="56335"/>
                    <a:pt x="48276" y="12125"/>
                    <a:pt x="151005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2183469" y="5624152"/>
              <a:ext cx="1351130" cy="332895"/>
            </a:xfrm>
            <a:custGeom>
              <a:avLst/>
              <a:gdLst>
                <a:gd name="connsiteX0" fmla="*/ 111994 w 1351130"/>
                <a:gd name="connsiteY0" fmla="*/ 201 h 332895"/>
                <a:gd name="connsiteX1" fmla="*/ 17336 w 1351130"/>
                <a:gd name="connsiteY1" fmla="*/ 321045 h 332895"/>
                <a:gd name="connsiteX2" fmla="*/ 952903 w 1351130"/>
                <a:gd name="connsiteY2" fmla="*/ 109900 h 332895"/>
                <a:gd name="connsiteX3" fmla="*/ 1350977 w 1351130"/>
                <a:gd name="connsiteY3" fmla="*/ -166 h 3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30" h="332895">
                  <a:moveTo>
                    <a:pt x="111994" y="201"/>
                  </a:moveTo>
                  <a:cubicBezTo>
                    <a:pt x="111994" y="201"/>
                    <a:pt x="-53106" y="250969"/>
                    <a:pt x="17336" y="321045"/>
                  </a:cubicBezTo>
                  <a:cubicBezTo>
                    <a:pt x="87779" y="391121"/>
                    <a:pt x="616833" y="123659"/>
                    <a:pt x="952903" y="109900"/>
                  </a:cubicBezTo>
                  <a:cubicBezTo>
                    <a:pt x="1288974" y="96142"/>
                    <a:pt x="1350977" y="-166"/>
                    <a:pt x="1350977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2183469" y="5624152"/>
              <a:ext cx="1351130" cy="332895"/>
            </a:xfrm>
            <a:custGeom>
              <a:avLst/>
              <a:gdLst>
                <a:gd name="connsiteX0" fmla="*/ 111994 w 1351130"/>
                <a:gd name="connsiteY0" fmla="*/ 201 h 332895"/>
                <a:gd name="connsiteX1" fmla="*/ 17336 w 1351130"/>
                <a:gd name="connsiteY1" fmla="*/ 321045 h 332895"/>
                <a:gd name="connsiteX2" fmla="*/ 952903 w 1351130"/>
                <a:gd name="connsiteY2" fmla="*/ 109900 h 332895"/>
                <a:gd name="connsiteX3" fmla="*/ 1350977 w 1351130"/>
                <a:gd name="connsiteY3" fmla="*/ -166 h 3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30" h="332895">
                  <a:moveTo>
                    <a:pt x="111994" y="201"/>
                  </a:moveTo>
                  <a:cubicBezTo>
                    <a:pt x="111994" y="201"/>
                    <a:pt x="-53106" y="250969"/>
                    <a:pt x="17336" y="321045"/>
                  </a:cubicBezTo>
                  <a:cubicBezTo>
                    <a:pt x="87779" y="391121"/>
                    <a:pt x="616833" y="123659"/>
                    <a:pt x="952903" y="109900"/>
                  </a:cubicBezTo>
                  <a:cubicBezTo>
                    <a:pt x="1288974" y="96142"/>
                    <a:pt x="1350977" y="-166"/>
                    <a:pt x="1350977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929185" y="1763564"/>
              <a:ext cx="1751712" cy="2460795"/>
            </a:xfrm>
            <a:custGeom>
              <a:avLst/>
              <a:gdLst>
                <a:gd name="connsiteX0" fmla="*/ 1585127 w 1751712"/>
                <a:gd name="connsiteY0" fmla="*/ 214831 h 2460795"/>
                <a:gd name="connsiteX1" fmla="*/ 1579440 w 1751712"/>
                <a:gd name="connsiteY1" fmla="*/ 549066 h 2460795"/>
                <a:gd name="connsiteX2" fmla="*/ 1429382 w 1751712"/>
                <a:gd name="connsiteY2" fmla="*/ 685916 h 2460795"/>
                <a:gd name="connsiteX3" fmla="*/ 777604 w 1751712"/>
                <a:gd name="connsiteY3" fmla="*/ 2130541 h 2460795"/>
                <a:gd name="connsiteX4" fmla="*/ 777604 w 1751712"/>
                <a:gd name="connsiteY4" fmla="*/ 2130541 h 2460795"/>
                <a:gd name="connsiteX5" fmla="*/ 21813 w 1751712"/>
                <a:gd name="connsiteY5" fmla="*/ 2080828 h 2460795"/>
                <a:gd name="connsiteX6" fmla="*/ 37406 w 1751712"/>
                <a:gd name="connsiteY6" fmla="*/ 2047807 h 2460795"/>
                <a:gd name="connsiteX7" fmla="*/ 913353 w 1751712"/>
                <a:gd name="connsiteY7" fmla="*/ 478807 h 2460795"/>
                <a:gd name="connsiteX8" fmla="*/ 1037178 w 1751712"/>
                <a:gd name="connsiteY8" fmla="*/ 86236 h 2460795"/>
                <a:gd name="connsiteX9" fmla="*/ 1508631 w 1751712"/>
                <a:gd name="connsiteY9" fmla="*/ -166 h 2460795"/>
                <a:gd name="connsiteX10" fmla="*/ 1585127 w 1751712"/>
                <a:gd name="connsiteY10" fmla="*/ 214831 h 246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712" h="2460795">
                  <a:moveTo>
                    <a:pt x="1585127" y="214831"/>
                  </a:moveTo>
                  <a:cubicBezTo>
                    <a:pt x="1583843" y="449823"/>
                    <a:pt x="1636858" y="472937"/>
                    <a:pt x="1579440" y="549066"/>
                  </a:cubicBezTo>
                  <a:cubicBezTo>
                    <a:pt x="1536404" y="601788"/>
                    <a:pt x="1485847" y="647906"/>
                    <a:pt x="1429382" y="685916"/>
                  </a:cubicBezTo>
                  <a:cubicBezTo>
                    <a:pt x="1294367" y="826434"/>
                    <a:pt x="777604" y="2130541"/>
                    <a:pt x="777604" y="2130541"/>
                  </a:cubicBezTo>
                  <a:lnTo>
                    <a:pt x="777604" y="2130541"/>
                  </a:lnTo>
                  <a:cubicBezTo>
                    <a:pt x="354581" y="2723433"/>
                    <a:pt x="-106965" y="2398186"/>
                    <a:pt x="21813" y="2080828"/>
                  </a:cubicBezTo>
                  <a:cubicBezTo>
                    <a:pt x="26399" y="2069545"/>
                    <a:pt x="31609" y="2058521"/>
                    <a:pt x="37406" y="2047807"/>
                  </a:cubicBezTo>
                  <a:cubicBezTo>
                    <a:pt x="174623" y="1790985"/>
                    <a:pt x="913353" y="478807"/>
                    <a:pt x="913353" y="478807"/>
                  </a:cubicBezTo>
                  <a:cubicBezTo>
                    <a:pt x="905465" y="341774"/>
                    <a:pt x="990950" y="137600"/>
                    <a:pt x="1037178" y="86236"/>
                  </a:cubicBezTo>
                  <a:cubicBezTo>
                    <a:pt x="1083406" y="34872"/>
                    <a:pt x="1226310" y="17"/>
                    <a:pt x="1508631" y="-166"/>
                  </a:cubicBezTo>
                  <a:cubicBezTo>
                    <a:pt x="1884691" y="-166"/>
                    <a:pt x="1753529" y="179059"/>
                    <a:pt x="1585127" y="214831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928451" y="3844741"/>
              <a:ext cx="777757" cy="379802"/>
            </a:xfrm>
            <a:custGeom>
              <a:avLst/>
              <a:gdLst>
                <a:gd name="connsiteX0" fmla="*/ 777604 w 777757"/>
                <a:gd name="connsiteY0" fmla="*/ 49547 h 379802"/>
                <a:gd name="connsiteX1" fmla="*/ 21813 w 777757"/>
                <a:gd name="connsiteY1" fmla="*/ -166 h 379802"/>
                <a:gd name="connsiteX2" fmla="*/ 777604 w 777757"/>
                <a:gd name="connsiteY2" fmla="*/ 49547 h 37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7757" h="379802">
                  <a:moveTo>
                    <a:pt x="777604" y="49547"/>
                  </a:moveTo>
                  <a:cubicBezTo>
                    <a:pt x="354581" y="642440"/>
                    <a:pt x="-106965" y="317193"/>
                    <a:pt x="21813" y="-166"/>
                  </a:cubicBezTo>
                  <a:cubicBezTo>
                    <a:pt x="112802" y="411850"/>
                    <a:pt x="764580" y="56518"/>
                    <a:pt x="777604" y="4954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928565" y="1763466"/>
              <a:ext cx="1754386" cy="2460802"/>
            </a:xfrm>
            <a:custGeom>
              <a:avLst/>
              <a:gdLst>
                <a:gd name="connsiteX0" fmla="*/ 1508517 w 1754386"/>
                <a:gd name="connsiteY0" fmla="*/ -68 h 2460802"/>
                <a:gd name="connsiteX1" fmla="*/ 1037065 w 1754386"/>
                <a:gd name="connsiteY1" fmla="*/ 86517 h 2460802"/>
                <a:gd name="connsiteX2" fmla="*/ 913240 w 1754386"/>
                <a:gd name="connsiteY2" fmla="*/ 479088 h 2460802"/>
                <a:gd name="connsiteX3" fmla="*/ 37293 w 1754386"/>
                <a:gd name="connsiteY3" fmla="*/ 2047905 h 2460802"/>
                <a:gd name="connsiteX4" fmla="*/ 21700 w 1754386"/>
                <a:gd name="connsiteY4" fmla="*/ 2081109 h 2460802"/>
                <a:gd name="connsiteX5" fmla="*/ 777674 w 1754386"/>
                <a:gd name="connsiteY5" fmla="*/ 2130639 h 2460802"/>
                <a:gd name="connsiteX6" fmla="*/ 1429453 w 1754386"/>
                <a:gd name="connsiteY6" fmla="*/ 686014 h 2460802"/>
                <a:gd name="connsiteX7" fmla="*/ 1579694 w 1754386"/>
                <a:gd name="connsiteY7" fmla="*/ 549164 h 2460802"/>
                <a:gd name="connsiteX8" fmla="*/ 1584280 w 1754386"/>
                <a:gd name="connsiteY8" fmla="*/ 154025 h 2460802"/>
                <a:gd name="connsiteX9" fmla="*/ 1585197 w 1754386"/>
                <a:gd name="connsiteY9" fmla="*/ 214929 h 2460802"/>
                <a:gd name="connsiteX10" fmla="*/ 1508517 w 1754386"/>
                <a:gd name="connsiteY10" fmla="*/ -68 h 24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4386" h="2460802">
                  <a:moveTo>
                    <a:pt x="1508517" y="-68"/>
                  </a:moveTo>
                  <a:cubicBezTo>
                    <a:pt x="1226196" y="3784"/>
                    <a:pt x="1083110" y="35336"/>
                    <a:pt x="1037065" y="86517"/>
                  </a:cubicBezTo>
                  <a:cubicBezTo>
                    <a:pt x="991020" y="137698"/>
                    <a:pt x="905352" y="342055"/>
                    <a:pt x="913240" y="479088"/>
                  </a:cubicBezTo>
                  <a:cubicBezTo>
                    <a:pt x="913240" y="479088"/>
                    <a:pt x="174509" y="1791267"/>
                    <a:pt x="37293" y="2047905"/>
                  </a:cubicBezTo>
                  <a:cubicBezTo>
                    <a:pt x="31422" y="2058912"/>
                    <a:pt x="26286" y="2070102"/>
                    <a:pt x="21700" y="2081109"/>
                  </a:cubicBezTo>
                  <a:cubicBezTo>
                    <a:pt x="-106711" y="2398468"/>
                    <a:pt x="354835" y="2723164"/>
                    <a:pt x="777674" y="2130639"/>
                  </a:cubicBezTo>
                  <a:cubicBezTo>
                    <a:pt x="777674" y="2130639"/>
                    <a:pt x="1294437" y="826532"/>
                    <a:pt x="1429453" y="686014"/>
                  </a:cubicBezTo>
                  <a:cubicBezTo>
                    <a:pt x="1485953" y="647986"/>
                    <a:pt x="1536566" y="601868"/>
                    <a:pt x="1579694" y="549164"/>
                  </a:cubicBezTo>
                  <a:cubicBezTo>
                    <a:pt x="1637112" y="473218"/>
                    <a:pt x="1582996" y="389201"/>
                    <a:pt x="1584280" y="154025"/>
                  </a:cubicBezTo>
                  <a:lnTo>
                    <a:pt x="1585197" y="214929"/>
                  </a:lnTo>
                  <a:cubicBezTo>
                    <a:pt x="1797442" y="152924"/>
                    <a:pt x="1848990" y="-4654"/>
                    <a:pt x="1508517" y="-68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2064109" y="2016717"/>
              <a:ext cx="75762" cy="80898"/>
            </a:xfrm>
            <a:custGeom>
              <a:avLst/>
              <a:gdLst>
                <a:gd name="connsiteX0" fmla="*/ -153 w 75762"/>
                <a:gd name="connsiteY0" fmla="*/ -166 h 80898"/>
                <a:gd name="connsiteX1" fmla="*/ 75610 w 75762"/>
                <a:gd name="connsiteY1" fmla="*/ 80732 h 8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62" h="80898">
                  <a:moveTo>
                    <a:pt x="-153" y="-166"/>
                  </a:moveTo>
                  <a:cubicBezTo>
                    <a:pt x="28244" y="23681"/>
                    <a:pt x="53688" y="50831"/>
                    <a:pt x="75610" y="8073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2070942" y="1929948"/>
              <a:ext cx="172118" cy="275920"/>
            </a:xfrm>
            <a:custGeom>
              <a:avLst/>
              <a:gdLst>
                <a:gd name="connsiteX0" fmla="*/ 30803 w 172118"/>
                <a:gd name="connsiteY0" fmla="*/ 127144 h 275920"/>
                <a:gd name="connsiteX1" fmla="*/ 12459 w 172118"/>
                <a:gd name="connsiteY1" fmla="*/ 201623 h 275920"/>
                <a:gd name="connsiteX2" fmla="*/ 161049 w 172118"/>
                <a:gd name="connsiteY2" fmla="*/ 256656 h 275920"/>
                <a:gd name="connsiteX3" fmla="*/ 86571 w 172118"/>
                <a:gd name="connsiteY3" fmla="*/ -166 h 27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118" h="275920">
                  <a:moveTo>
                    <a:pt x="30803" y="127144"/>
                  </a:moveTo>
                  <a:cubicBezTo>
                    <a:pt x="30803" y="127144"/>
                    <a:pt x="-24230" y="139985"/>
                    <a:pt x="12459" y="201623"/>
                  </a:cubicBezTo>
                  <a:cubicBezTo>
                    <a:pt x="49148" y="263260"/>
                    <a:pt x="132432" y="300499"/>
                    <a:pt x="161049" y="256656"/>
                  </a:cubicBezTo>
                  <a:cubicBezTo>
                    <a:pt x="189666" y="212813"/>
                    <a:pt x="161049" y="73211"/>
                    <a:pt x="86571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2245352" y="1909402"/>
              <a:ext cx="100715" cy="239920"/>
            </a:xfrm>
            <a:custGeom>
              <a:avLst/>
              <a:gdLst>
                <a:gd name="connsiteX0" fmla="*/ -153 w 100715"/>
                <a:gd name="connsiteY0" fmla="*/ 219600 h 239920"/>
                <a:gd name="connsiteX1" fmla="*/ 85516 w 100715"/>
                <a:gd name="connsiteY1" fmla="*/ 209694 h 239920"/>
                <a:gd name="connsiteX2" fmla="*/ 35068 w 100715"/>
                <a:gd name="connsiteY2" fmla="*/ -166 h 23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15" h="239920">
                  <a:moveTo>
                    <a:pt x="-153" y="219600"/>
                  </a:moveTo>
                  <a:cubicBezTo>
                    <a:pt x="-153" y="219600"/>
                    <a:pt x="59833" y="270965"/>
                    <a:pt x="85516" y="209694"/>
                  </a:cubicBezTo>
                  <a:cubicBezTo>
                    <a:pt x="117692" y="136353"/>
                    <a:pt x="97073" y="50538"/>
                    <a:pt x="35068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2100614" y="1829543"/>
              <a:ext cx="333309" cy="298017"/>
            </a:xfrm>
            <a:custGeom>
              <a:avLst/>
              <a:gdLst>
                <a:gd name="connsiteX0" fmla="*/ -153 w 333309"/>
                <a:gd name="connsiteY0" fmla="*/ 36217 h 298017"/>
                <a:gd name="connsiteX1" fmla="*/ 143117 w 333309"/>
                <a:gd name="connsiteY1" fmla="*/ 2830 h 298017"/>
                <a:gd name="connsiteX2" fmla="*/ 332065 w 333309"/>
                <a:gd name="connsiteY2" fmla="*/ 171599 h 298017"/>
                <a:gd name="connsiteX3" fmla="*/ 238692 w 333309"/>
                <a:gd name="connsiteY3" fmla="*/ 265156 h 2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09" h="298017">
                  <a:moveTo>
                    <a:pt x="-153" y="36217"/>
                  </a:moveTo>
                  <a:cubicBezTo>
                    <a:pt x="-153" y="36217"/>
                    <a:pt x="97256" y="10718"/>
                    <a:pt x="143117" y="2830"/>
                  </a:cubicBezTo>
                  <a:cubicBezTo>
                    <a:pt x="231170" y="-12029"/>
                    <a:pt x="321608" y="25944"/>
                    <a:pt x="332065" y="171599"/>
                  </a:cubicBezTo>
                  <a:cubicBezTo>
                    <a:pt x="341054" y="295057"/>
                    <a:pt x="293175" y="331562"/>
                    <a:pt x="238692" y="26515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2264362" y="2125278"/>
              <a:ext cx="113069" cy="117443"/>
            </a:xfrm>
            <a:custGeom>
              <a:avLst/>
              <a:gdLst>
                <a:gd name="connsiteX0" fmla="*/ 99 w 113069"/>
                <a:gd name="connsiteY0" fmla="*/ 117277 h 117443"/>
                <a:gd name="connsiteX1" fmla="*/ 102534 w 113069"/>
                <a:gd name="connsiteY1" fmla="*/ 74 h 117443"/>
                <a:gd name="connsiteX2" fmla="*/ 112917 w 113069"/>
                <a:gd name="connsiteY2" fmla="*/ -128 h 1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069" h="117443">
                  <a:moveTo>
                    <a:pt x="99" y="117277"/>
                  </a:moveTo>
                  <a:cubicBezTo>
                    <a:pt x="-3974" y="56630"/>
                    <a:pt x="41887" y="4147"/>
                    <a:pt x="102534" y="74"/>
                  </a:cubicBezTo>
                  <a:cubicBezTo>
                    <a:pt x="106001" y="-146"/>
                    <a:pt x="109450" y="-220"/>
                    <a:pt x="112917" y="-128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2661221" y="1793868"/>
              <a:ext cx="68387" cy="57199"/>
            </a:xfrm>
            <a:custGeom>
              <a:avLst/>
              <a:gdLst>
                <a:gd name="connsiteX0" fmla="*/ 10854 w 68387"/>
                <a:gd name="connsiteY0" fmla="*/ 34469 h 57199"/>
                <a:gd name="connsiteX1" fmla="*/ -153 w 68387"/>
                <a:gd name="connsiteY1" fmla="*/ 12456 h 57199"/>
                <a:gd name="connsiteX2" fmla="*/ 66804 w 68387"/>
                <a:gd name="connsiteY2" fmla="*/ 7319 h 57199"/>
                <a:gd name="connsiteX3" fmla="*/ 21677 w 68387"/>
                <a:gd name="connsiteY3" fmla="*/ 57033 h 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387" h="57199">
                  <a:moveTo>
                    <a:pt x="10854" y="34469"/>
                  </a:moveTo>
                  <a:lnTo>
                    <a:pt x="-153" y="12456"/>
                  </a:lnTo>
                  <a:cubicBezTo>
                    <a:pt x="-153" y="12456"/>
                    <a:pt x="57265" y="-12126"/>
                    <a:pt x="66804" y="7319"/>
                  </a:cubicBezTo>
                  <a:cubicBezTo>
                    <a:pt x="77811" y="29700"/>
                    <a:pt x="21677" y="57033"/>
                    <a:pt x="21677" y="57033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2442616" y="1822449"/>
              <a:ext cx="95164" cy="188764"/>
            </a:xfrm>
            <a:custGeom>
              <a:avLst/>
              <a:gdLst>
                <a:gd name="connsiteX0" fmla="*/ 2721 w 95164"/>
                <a:gd name="connsiteY0" fmla="*/ -166 h 188764"/>
                <a:gd name="connsiteX1" fmla="*/ 94444 w 95164"/>
                <a:gd name="connsiteY1" fmla="*/ 188598 h 188764"/>
                <a:gd name="connsiteX2" fmla="*/ 2721 w 95164"/>
                <a:gd name="connsiteY2" fmla="*/ -166 h 18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164" h="188764">
                  <a:moveTo>
                    <a:pt x="2721" y="-166"/>
                  </a:moveTo>
                  <a:cubicBezTo>
                    <a:pt x="2721" y="-166"/>
                    <a:pt x="103432" y="36523"/>
                    <a:pt x="94444" y="188598"/>
                  </a:cubicBezTo>
                  <a:cubicBezTo>
                    <a:pt x="25982" y="152404"/>
                    <a:pt x="-11129" y="76018"/>
                    <a:pt x="2721" y="-166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2375597" y="1794382"/>
              <a:ext cx="324293" cy="262142"/>
            </a:xfrm>
            <a:custGeom>
              <a:avLst/>
              <a:gdLst>
                <a:gd name="connsiteX0" fmla="*/ 323810 w 324293"/>
                <a:gd name="connsiteY0" fmla="*/ 46979 h 262142"/>
                <a:gd name="connsiteX1" fmla="*/ 323810 w 324293"/>
                <a:gd name="connsiteY1" fmla="*/ 56151 h 262142"/>
                <a:gd name="connsiteX2" fmla="*/ 201269 w 324293"/>
                <a:gd name="connsiteY2" fmla="*/ 183095 h 262142"/>
                <a:gd name="connsiteX3" fmla="*/ 162746 w 324293"/>
                <a:gd name="connsiteY3" fmla="*/ 207676 h 262142"/>
                <a:gd name="connsiteX4" fmla="*/ 156142 w 324293"/>
                <a:gd name="connsiteY4" fmla="*/ 211162 h 262142"/>
                <a:gd name="connsiteX5" fmla="*/ 153757 w 324293"/>
                <a:gd name="connsiteY5" fmla="*/ 212446 h 262142"/>
                <a:gd name="connsiteX6" fmla="*/ 57632 w 324293"/>
                <a:gd name="connsiteY6" fmla="*/ 261976 h 262142"/>
                <a:gd name="connsiteX7" fmla="*/ 57632 w 324293"/>
                <a:gd name="connsiteY7" fmla="*/ 206943 h 262142"/>
                <a:gd name="connsiteX8" fmla="*/ -153 w 324293"/>
                <a:gd name="connsiteY8" fmla="*/ 68625 h 262142"/>
                <a:gd name="connsiteX9" fmla="*/ 68088 w 324293"/>
                <a:gd name="connsiteY9" fmla="*/ 37623 h 262142"/>
                <a:gd name="connsiteX10" fmla="*/ 70473 w 324293"/>
                <a:gd name="connsiteY10" fmla="*/ 36523 h 262142"/>
                <a:gd name="connsiteX11" fmla="*/ 79645 w 324293"/>
                <a:gd name="connsiteY11" fmla="*/ 32670 h 262142"/>
                <a:gd name="connsiteX12" fmla="*/ 120370 w 324293"/>
                <a:gd name="connsiteY12" fmla="*/ 18178 h 262142"/>
                <a:gd name="connsiteX13" fmla="*/ 295927 w 324293"/>
                <a:gd name="connsiteY13" fmla="*/ -166 h 262142"/>
                <a:gd name="connsiteX14" fmla="*/ 304549 w 324293"/>
                <a:gd name="connsiteY14" fmla="*/ 5337 h 262142"/>
                <a:gd name="connsiteX15" fmla="*/ 308217 w 324293"/>
                <a:gd name="connsiteY15" fmla="*/ 8823 h 262142"/>
                <a:gd name="connsiteX16" fmla="*/ 317940 w 324293"/>
                <a:gd name="connsiteY16" fmla="*/ 24232 h 262142"/>
                <a:gd name="connsiteX17" fmla="*/ 323810 w 324293"/>
                <a:gd name="connsiteY17" fmla="*/ 46979 h 26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293" h="262142">
                  <a:moveTo>
                    <a:pt x="323810" y="46979"/>
                  </a:moveTo>
                  <a:cubicBezTo>
                    <a:pt x="324251" y="50024"/>
                    <a:pt x="324251" y="53106"/>
                    <a:pt x="323810" y="56151"/>
                  </a:cubicBezTo>
                  <a:cubicBezTo>
                    <a:pt x="323810" y="56151"/>
                    <a:pt x="254284" y="134849"/>
                    <a:pt x="201269" y="183095"/>
                  </a:cubicBezTo>
                  <a:cubicBezTo>
                    <a:pt x="189107" y="192304"/>
                    <a:pt x="176229" y="200522"/>
                    <a:pt x="162746" y="207676"/>
                  </a:cubicBezTo>
                  <a:lnTo>
                    <a:pt x="156142" y="211162"/>
                  </a:lnTo>
                  <a:lnTo>
                    <a:pt x="153757" y="212446"/>
                  </a:lnTo>
                  <a:cubicBezTo>
                    <a:pt x="128992" y="226204"/>
                    <a:pt x="95972" y="243081"/>
                    <a:pt x="57632" y="261976"/>
                  </a:cubicBezTo>
                  <a:cubicBezTo>
                    <a:pt x="59191" y="243668"/>
                    <a:pt x="59191" y="225250"/>
                    <a:pt x="57632" y="206943"/>
                  </a:cubicBezTo>
                  <a:cubicBezTo>
                    <a:pt x="52863" y="139618"/>
                    <a:pt x="30849" y="95408"/>
                    <a:pt x="-153" y="68625"/>
                  </a:cubicBezTo>
                  <a:cubicBezTo>
                    <a:pt x="26080" y="56335"/>
                    <a:pt x="49194" y="45695"/>
                    <a:pt x="68088" y="37623"/>
                  </a:cubicBezTo>
                  <a:cubicBezTo>
                    <a:pt x="68951" y="37403"/>
                    <a:pt x="69758" y="37036"/>
                    <a:pt x="70473" y="36523"/>
                  </a:cubicBezTo>
                  <a:lnTo>
                    <a:pt x="79645" y="32670"/>
                  </a:lnTo>
                  <a:cubicBezTo>
                    <a:pt x="92798" y="26708"/>
                    <a:pt x="106410" y="21865"/>
                    <a:pt x="120370" y="18178"/>
                  </a:cubicBezTo>
                  <a:cubicBezTo>
                    <a:pt x="191180" y="6071"/>
                    <a:pt x="295927" y="-166"/>
                    <a:pt x="295927" y="-166"/>
                  </a:cubicBezTo>
                  <a:cubicBezTo>
                    <a:pt x="299008" y="1320"/>
                    <a:pt x="301907" y="3172"/>
                    <a:pt x="304549" y="5337"/>
                  </a:cubicBezTo>
                  <a:cubicBezTo>
                    <a:pt x="305851" y="6401"/>
                    <a:pt x="307080" y="7575"/>
                    <a:pt x="308217" y="8823"/>
                  </a:cubicBezTo>
                  <a:cubicBezTo>
                    <a:pt x="312400" y="13299"/>
                    <a:pt x="315702" y="18527"/>
                    <a:pt x="317940" y="24232"/>
                  </a:cubicBezTo>
                  <a:cubicBezTo>
                    <a:pt x="321278" y="31386"/>
                    <a:pt x="323278" y="39091"/>
                    <a:pt x="323810" y="46979"/>
                  </a:cubicBezTo>
                  <a:close/>
                </a:path>
              </a:pathLst>
            </a:custGeom>
            <a:solidFill>
              <a:srgbClr val="FFA1B1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2375597" y="1794382"/>
              <a:ext cx="324293" cy="262142"/>
            </a:xfrm>
            <a:custGeom>
              <a:avLst/>
              <a:gdLst>
                <a:gd name="connsiteX0" fmla="*/ 323810 w 324293"/>
                <a:gd name="connsiteY0" fmla="*/ 46979 h 262142"/>
                <a:gd name="connsiteX1" fmla="*/ 323810 w 324293"/>
                <a:gd name="connsiteY1" fmla="*/ 56151 h 262142"/>
                <a:gd name="connsiteX2" fmla="*/ 201269 w 324293"/>
                <a:gd name="connsiteY2" fmla="*/ 183095 h 262142"/>
                <a:gd name="connsiteX3" fmla="*/ 162746 w 324293"/>
                <a:gd name="connsiteY3" fmla="*/ 207676 h 262142"/>
                <a:gd name="connsiteX4" fmla="*/ 156142 w 324293"/>
                <a:gd name="connsiteY4" fmla="*/ 211162 h 262142"/>
                <a:gd name="connsiteX5" fmla="*/ 153757 w 324293"/>
                <a:gd name="connsiteY5" fmla="*/ 212446 h 262142"/>
                <a:gd name="connsiteX6" fmla="*/ 57632 w 324293"/>
                <a:gd name="connsiteY6" fmla="*/ 261976 h 262142"/>
                <a:gd name="connsiteX7" fmla="*/ 57632 w 324293"/>
                <a:gd name="connsiteY7" fmla="*/ 206943 h 262142"/>
                <a:gd name="connsiteX8" fmla="*/ -153 w 324293"/>
                <a:gd name="connsiteY8" fmla="*/ 68625 h 262142"/>
                <a:gd name="connsiteX9" fmla="*/ 68088 w 324293"/>
                <a:gd name="connsiteY9" fmla="*/ 37623 h 262142"/>
                <a:gd name="connsiteX10" fmla="*/ 70473 w 324293"/>
                <a:gd name="connsiteY10" fmla="*/ 36523 h 262142"/>
                <a:gd name="connsiteX11" fmla="*/ 79645 w 324293"/>
                <a:gd name="connsiteY11" fmla="*/ 32670 h 262142"/>
                <a:gd name="connsiteX12" fmla="*/ 120370 w 324293"/>
                <a:gd name="connsiteY12" fmla="*/ 18178 h 262142"/>
                <a:gd name="connsiteX13" fmla="*/ 295927 w 324293"/>
                <a:gd name="connsiteY13" fmla="*/ -166 h 262142"/>
                <a:gd name="connsiteX14" fmla="*/ 304549 w 324293"/>
                <a:gd name="connsiteY14" fmla="*/ 5337 h 262142"/>
                <a:gd name="connsiteX15" fmla="*/ 308217 w 324293"/>
                <a:gd name="connsiteY15" fmla="*/ 8823 h 262142"/>
                <a:gd name="connsiteX16" fmla="*/ 317940 w 324293"/>
                <a:gd name="connsiteY16" fmla="*/ 24232 h 262142"/>
                <a:gd name="connsiteX17" fmla="*/ 323810 w 324293"/>
                <a:gd name="connsiteY17" fmla="*/ 46979 h 26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293" h="262142">
                  <a:moveTo>
                    <a:pt x="323810" y="46979"/>
                  </a:moveTo>
                  <a:cubicBezTo>
                    <a:pt x="324251" y="50024"/>
                    <a:pt x="324251" y="53106"/>
                    <a:pt x="323810" y="56151"/>
                  </a:cubicBezTo>
                  <a:cubicBezTo>
                    <a:pt x="323810" y="56151"/>
                    <a:pt x="254284" y="134849"/>
                    <a:pt x="201269" y="183095"/>
                  </a:cubicBezTo>
                  <a:cubicBezTo>
                    <a:pt x="189107" y="192304"/>
                    <a:pt x="176229" y="200522"/>
                    <a:pt x="162746" y="207676"/>
                  </a:cubicBezTo>
                  <a:lnTo>
                    <a:pt x="156142" y="211162"/>
                  </a:lnTo>
                  <a:lnTo>
                    <a:pt x="153757" y="212446"/>
                  </a:lnTo>
                  <a:cubicBezTo>
                    <a:pt x="128992" y="226204"/>
                    <a:pt x="95972" y="243081"/>
                    <a:pt x="57632" y="261976"/>
                  </a:cubicBezTo>
                  <a:cubicBezTo>
                    <a:pt x="59191" y="243668"/>
                    <a:pt x="59191" y="225250"/>
                    <a:pt x="57632" y="206943"/>
                  </a:cubicBezTo>
                  <a:cubicBezTo>
                    <a:pt x="52863" y="139618"/>
                    <a:pt x="30849" y="95408"/>
                    <a:pt x="-153" y="68625"/>
                  </a:cubicBezTo>
                  <a:cubicBezTo>
                    <a:pt x="26080" y="56335"/>
                    <a:pt x="49194" y="45695"/>
                    <a:pt x="68088" y="37623"/>
                  </a:cubicBezTo>
                  <a:cubicBezTo>
                    <a:pt x="68951" y="37403"/>
                    <a:pt x="69758" y="37036"/>
                    <a:pt x="70473" y="36523"/>
                  </a:cubicBezTo>
                  <a:lnTo>
                    <a:pt x="79645" y="32670"/>
                  </a:lnTo>
                  <a:cubicBezTo>
                    <a:pt x="92798" y="26708"/>
                    <a:pt x="106410" y="21865"/>
                    <a:pt x="120370" y="18178"/>
                  </a:cubicBezTo>
                  <a:cubicBezTo>
                    <a:pt x="191180" y="6071"/>
                    <a:pt x="295927" y="-166"/>
                    <a:pt x="295927" y="-166"/>
                  </a:cubicBezTo>
                  <a:cubicBezTo>
                    <a:pt x="299008" y="1320"/>
                    <a:pt x="301907" y="3172"/>
                    <a:pt x="304549" y="5337"/>
                  </a:cubicBezTo>
                  <a:cubicBezTo>
                    <a:pt x="305851" y="6401"/>
                    <a:pt x="307080" y="7575"/>
                    <a:pt x="308217" y="8823"/>
                  </a:cubicBezTo>
                  <a:cubicBezTo>
                    <a:pt x="312400" y="13299"/>
                    <a:pt x="315702" y="18527"/>
                    <a:pt x="317940" y="24232"/>
                  </a:cubicBezTo>
                  <a:cubicBezTo>
                    <a:pt x="321278" y="31386"/>
                    <a:pt x="323278" y="39091"/>
                    <a:pt x="323810" y="46979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2370461" y="1822449"/>
              <a:ext cx="166384" cy="240862"/>
            </a:xfrm>
            <a:custGeom>
              <a:avLst/>
              <a:gdLst>
                <a:gd name="connsiteX0" fmla="*/ 62218 w 166384"/>
                <a:gd name="connsiteY0" fmla="*/ 178692 h 240862"/>
                <a:gd name="connsiteX1" fmla="*/ 4433 w 166384"/>
                <a:gd name="connsiteY1" fmla="*/ 40375 h 240862"/>
                <a:gd name="connsiteX2" fmla="*/ -153 w 166384"/>
                <a:gd name="connsiteY2" fmla="*/ 36523 h 240862"/>
                <a:gd name="connsiteX3" fmla="*/ 74692 w 166384"/>
                <a:gd name="connsiteY3" fmla="*/ -166 h 240862"/>
                <a:gd name="connsiteX4" fmla="*/ 74692 w 166384"/>
                <a:gd name="connsiteY4" fmla="*/ 8272 h 240862"/>
                <a:gd name="connsiteX5" fmla="*/ 102943 w 166384"/>
                <a:gd name="connsiteY5" fmla="*/ 102930 h 240862"/>
                <a:gd name="connsiteX6" fmla="*/ 160178 w 166384"/>
                <a:gd name="connsiteY6" fmla="*/ 183095 h 240862"/>
                <a:gd name="connsiteX7" fmla="*/ 166231 w 166384"/>
                <a:gd name="connsiteY7" fmla="*/ 188415 h 240862"/>
                <a:gd name="connsiteX8" fmla="*/ 166231 w 166384"/>
                <a:gd name="connsiteY8" fmla="*/ 188415 h 240862"/>
                <a:gd name="connsiteX9" fmla="*/ 61301 w 166384"/>
                <a:gd name="connsiteY9" fmla="*/ 240696 h 240862"/>
                <a:gd name="connsiteX10" fmla="*/ 61301 w 166384"/>
                <a:gd name="connsiteY10" fmla="*/ 234276 h 240862"/>
                <a:gd name="connsiteX11" fmla="*/ 62218 w 166384"/>
                <a:gd name="connsiteY11" fmla="*/ 178692 h 2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384" h="240862">
                  <a:moveTo>
                    <a:pt x="62218" y="178692"/>
                  </a:moveTo>
                  <a:cubicBezTo>
                    <a:pt x="57449" y="111368"/>
                    <a:pt x="35435" y="67158"/>
                    <a:pt x="4433" y="40375"/>
                  </a:cubicBezTo>
                  <a:cubicBezTo>
                    <a:pt x="3131" y="38852"/>
                    <a:pt x="1572" y="37550"/>
                    <a:pt x="-153" y="36523"/>
                  </a:cubicBezTo>
                  <a:lnTo>
                    <a:pt x="74692" y="-166"/>
                  </a:lnTo>
                  <a:cubicBezTo>
                    <a:pt x="74692" y="-166"/>
                    <a:pt x="74692" y="2952"/>
                    <a:pt x="74692" y="8272"/>
                  </a:cubicBezTo>
                  <a:cubicBezTo>
                    <a:pt x="78471" y="41237"/>
                    <a:pt x="88029" y="73285"/>
                    <a:pt x="102943" y="102930"/>
                  </a:cubicBezTo>
                  <a:cubicBezTo>
                    <a:pt x="117105" y="132831"/>
                    <a:pt x="136495" y="159981"/>
                    <a:pt x="160178" y="183095"/>
                  </a:cubicBezTo>
                  <a:lnTo>
                    <a:pt x="166231" y="188415"/>
                  </a:lnTo>
                  <a:lnTo>
                    <a:pt x="166231" y="188415"/>
                  </a:lnTo>
                  <a:lnTo>
                    <a:pt x="61301" y="240696"/>
                  </a:lnTo>
                  <a:cubicBezTo>
                    <a:pt x="61301" y="238678"/>
                    <a:pt x="61301" y="236477"/>
                    <a:pt x="61301" y="234276"/>
                  </a:cubicBezTo>
                  <a:cubicBezTo>
                    <a:pt x="63209" y="215803"/>
                    <a:pt x="63502" y="197220"/>
                    <a:pt x="62218" y="178692"/>
                  </a:cubicBezTo>
                  <a:close/>
                </a:path>
              </a:pathLst>
            </a:custGeom>
            <a:solidFill>
              <a:srgbClr val="C2DE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2370461" y="1822449"/>
              <a:ext cx="166384" cy="240862"/>
            </a:xfrm>
            <a:custGeom>
              <a:avLst/>
              <a:gdLst>
                <a:gd name="connsiteX0" fmla="*/ 62218 w 166384"/>
                <a:gd name="connsiteY0" fmla="*/ 178692 h 240862"/>
                <a:gd name="connsiteX1" fmla="*/ 4433 w 166384"/>
                <a:gd name="connsiteY1" fmla="*/ 40375 h 240862"/>
                <a:gd name="connsiteX2" fmla="*/ -153 w 166384"/>
                <a:gd name="connsiteY2" fmla="*/ 36523 h 240862"/>
                <a:gd name="connsiteX3" fmla="*/ 74692 w 166384"/>
                <a:gd name="connsiteY3" fmla="*/ -166 h 240862"/>
                <a:gd name="connsiteX4" fmla="*/ 74692 w 166384"/>
                <a:gd name="connsiteY4" fmla="*/ 8272 h 240862"/>
                <a:gd name="connsiteX5" fmla="*/ 102943 w 166384"/>
                <a:gd name="connsiteY5" fmla="*/ 102930 h 240862"/>
                <a:gd name="connsiteX6" fmla="*/ 160178 w 166384"/>
                <a:gd name="connsiteY6" fmla="*/ 183095 h 240862"/>
                <a:gd name="connsiteX7" fmla="*/ 166231 w 166384"/>
                <a:gd name="connsiteY7" fmla="*/ 188415 h 240862"/>
                <a:gd name="connsiteX8" fmla="*/ 166231 w 166384"/>
                <a:gd name="connsiteY8" fmla="*/ 188415 h 240862"/>
                <a:gd name="connsiteX9" fmla="*/ 61301 w 166384"/>
                <a:gd name="connsiteY9" fmla="*/ 240696 h 240862"/>
                <a:gd name="connsiteX10" fmla="*/ 61301 w 166384"/>
                <a:gd name="connsiteY10" fmla="*/ 234276 h 240862"/>
                <a:gd name="connsiteX11" fmla="*/ 62218 w 166384"/>
                <a:gd name="connsiteY11" fmla="*/ 178692 h 2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384" h="240862">
                  <a:moveTo>
                    <a:pt x="62218" y="178692"/>
                  </a:moveTo>
                  <a:cubicBezTo>
                    <a:pt x="57449" y="111368"/>
                    <a:pt x="35435" y="67158"/>
                    <a:pt x="4433" y="40375"/>
                  </a:cubicBezTo>
                  <a:cubicBezTo>
                    <a:pt x="3131" y="38852"/>
                    <a:pt x="1572" y="37550"/>
                    <a:pt x="-153" y="36523"/>
                  </a:cubicBezTo>
                  <a:lnTo>
                    <a:pt x="74692" y="-166"/>
                  </a:lnTo>
                  <a:cubicBezTo>
                    <a:pt x="74692" y="-166"/>
                    <a:pt x="74692" y="2952"/>
                    <a:pt x="74692" y="8272"/>
                  </a:cubicBezTo>
                  <a:cubicBezTo>
                    <a:pt x="78471" y="41237"/>
                    <a:pt x="88029" y="73285"/>
                    <a:pt x="102943" y="102930"/>
                  </a:cubicBezTo>
                  <a:cubicBezTo>
                    <a:pt x="117105" y="132831"/>
                    <a:pt x="136495" y="159981"/>
                    <a:pt x="160178" y="183095"/>
                  </a:cubicBezTo>
                  <a:lnTo>
                    <a:pt x="166231" y="188415"/>
                  </a:lnTo>
                  <a:lnTo>
                    <a:pt x="166231" y="188415"/>
                  </a:lnTo>
                  <a:lnTo>
                    <a:pt x="61301" y="240696"/>
                  </a:lnTo>
                  <a:cubicBezTo>
                    <a:pt x="61301" y="238678"/>
                    <a:pt x="61301" y="236477"/>
                    <a:pt x="61301" y="234276"/>
                  </a:cubicBezTo>
                  <a:cubicBezTo>
                    <a:pt x="63209" y="215803"/>
                    <a:pt x="63502" y="197220"/>
                    <a:pt x="62218" y="178692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2715738" y="1409552"/>
              <a:ext cx="4107693" cy="501454"/>
            </a:xfrm>
            <a:custGeom>
              <a:avLst/>
              <a:gdLst>
                <a:gd name="connsiteX0" fmla="*/ 4024951 w 4107693"/>
                <a:gd name="connsiteY0" fmla="*/ 286704 h 501454"/>
                <a:gd name="connsiteX1" fmla="*/ 3506353 w 4107693"/>
                <a:gd name="connsiteY1" fmla="*/ 376409 h 501454"/>
                <a:gd name="connsiteX2" fmla="*/ 3276681 w 4107693"/>
                <a:gd name="connsiteY2" fmla="*/ 305599 h 501454"/>
                <a:gd name="connsiteX3" fmla="*/ 2982252 w 4107693"/>
                <a:gd name="connsiteY3" fmla="*/ 326512 h 501454"/>
                <a:gd name="connsiteX4" fmla="*/ 2707085 w 4107693"/>
                <a:gd name="connsiteY4" fmla="*/ 416033 h 501454"/>
                <a:gd name="connsiteX5" fmla="*/ 2517404 w 4107693"/>
                <a:gd name="connsiteY5" fmla="*/ 386315 h 501454"/>
                <a:gd name="connsiteX6" fmla="*/ 2118963 w 4107693"/>
                <a:gd name="connsiteY6" fmla="*/ 224700 h 501454"/>
                <a:gd name="connsiteX7" fmla="*/ 1965787 w 4107693"/>
                <a:gd name="connsiteY7" fmla="*/ 245796 h 501454"/>
                <a:gd name="connsiteX8" fmla="*/ 1840310 w 4107693"/>
                <a:gd name="connsiteY8" fmla="*/ 308167 h 501454"/>
                <a:gd name="connsiteX9" fmla="*/ 1726575 w 4107693"/>
                <a:gd name="connsiteY9" fmla="*/ 359165 h 501454"/>
                <a:gd name="connsiteX10" fmla="*/ 1624763 w 4107693"/>
                <a:gd name="connsiteY10" fmla="*/ 348525 h 501454"/>
                <a:gd name="connsiteX11" fmla="*/ 1473605 w 4107693"/>
                <a:gd name="connsiteY11" fmla="*/ 231304 h 501454"/>
                <a:gd name="connsiteX12" fmla="*/ 1247601 w 4107693"/>
                <a:gd name="connsiteY12" fmla="*/ 185076 h 501454"/>
                <a:gd name="connsiteX13" fmla="*/ 990779 w 4107693"/>
                <a:gd name="connsiteY13" fmla="*/ 276799 h 501454"/>
                <a:gd name="connsiteX14" fmla="*/ 762574 w 4107693"/>
                <a:gd name="connsiteY14" fmla="*/ 366870 h 501454"/>
                <a:gd name="connsiteX15" fmla="*/ 587385 w 4107693"/>
                <a:gd name="connsiteY15" fmla="*/ 357697 h 501454"/>
                <a:gd name="connsiteX16" fmla="*/ 519327 w 4107693"/>
                <a:gd name="connsiteY16" fmla="*/ 316239 h 501454"/>
                <a:gd name="connsiteX17" fmla="*/ 665165 w 4107693"/>
                <a:gd name="connsiteY17" fmla="*/ 227268 h 501454"/>
                <a:gd name="connsiteX18" fmla="*/ 737076 w 4107693"/>
                <a:gd name="connsiteY18" fmla="*/ 19426 h 501454"/>
                <a:gd name="connsiteX19" fmla="*/ 470898 w 4107693"/>
                <a:gd name="connsiteY19" fmla="*/ 77211 h 501454"/>
                <a:gd name="connsiteX20" fmla="*/ 368352 w 4107693"/>
                <a:gd name="connsiteY20" fmla="*/ 301930 h 501454"/>
                <a:gd name="connsiteX21" fmla="*/ 215360 w 4107693"/>
                <a:gd name="connsiteY21" fmla="*/ 342471 h 501454"/>
                <a:gd name="connsiteX22" fmla="*/ 83096 w 4107693"/>
                <a:gd name="connsiteY22" fmla="*/ 354212 h 501454"/>
                <a:gd name="connsiteX23" fmla="*/ 35401 w 4107693"/>
                <a:gd name="connsiteY23" fmla="*/ 437313 h 501454"/>
                <a:gd name="connsiteX24" fmla="*/ 358813 w 4107693"/>
                <a:gd name="connsiteY24" fmla="*/ 382279 h 501454"/>
                <a:gd name="connsiteX25" fmla="*/ 401372 w 4107693"/>
                <a:gd name="connsiteY25" fmla="*/ 367420 h 501454"/>
                <a:gd name="connsiteX26" fmla="*/ 436594 w 4107693"/>
                <a:gd name="connsiteY26" fmla="*/ 401174 h 501454"/>
                <a:gd name="connsiteX27" fmla="*/ 887133 w 4107693"/>
                <a:gd name="connsiteY27" fmla="*/ 404109 h 501454"/>
                <a:gd name="connsiteX28" fmla="*/ 1153678 w 4107693"/>
                <a:gd name="connsiteY28" fmla="*/ 286154 h 501454"/>
                <a:gd name="connsiteX29" fmla="*/ 1266313 w 4107693"/>
                <a:gd name="connsiteY29" fmla="*/ 263407 h 501454"/>
                <a:gd name="connsiteX30" fmla="*/ 1366290 w 4107693"/>
                <a:gd name="connsiteY30" fmla="*/ 296244 h 501454"/>
                <a:gd name="connsiteX31" fmla="*/ 1533224 w 4107693"/>
                <a:gd name="connsiteY31" fmla="*/ 422820 h 501454"/>
                <a:gd name="connsiteX32" fmla="*/ 1831505 w 4107693"/>
                <a:gd name="connsiteY32" fmla="*/ 397505 h 501454"/>
                <a:gd name="connsiteX33" fmla="*/ 1959916 w 4107693"/>
                <a:gd name="connsiteY33" fmla="*/ 326879 h 501454"/>
                <a:gd name="connsiteX34" fmla="*/ 2083741 w 4107693"/>
                <a:gd name="connsiteY34" fmla="*/ 309818 h 501454"/>
                <a:gd name="connsiteX35" fmla="*/ 2291217 w 4107693"/>
                <a:gd name="connsiteY35" fmla="*/ 393469 h 501454"/>
                <a:gd name="connsiteX36" fmla="*/ 2759917 w 4107693"/>
                <a:gd name="connsiteY36" fmla="*/ 483357 h 501454"/>
                <a:gd name="connsiteX37" fmla="*/ 3071773 w 4107693"/>
                <a:gd name="connsiteY37" fmla="*/ 379711 h 501454"/>
                <a:gd name="connsiteX38" fmla="*/ 3330063 w 4107693"/>
                <a:gd name="connsiteY38" fmla="*/ 427223 h 501454"/>
                <a:gd name="connsiteX39" fmla="*/ 3600460 w 4107693"/>
                <a:gd name="connsiteY39" fmla="*/ 470149 h 501454"/>
                <a:gd name="connsiteX40" fmla="*/ 3918186 w 4107693"/>
                <a:gd name="connsiteY40" fmla="*/ 409429 h 501454"/>
                <a:gd name="connsiteX41" fmla="*/ 4069894 w 4107693"/>
                <a:gd name="connsiteY41" fmla="*/ 345957 h 501454"/>
                <a:gd name="connsiteX42" fmla="*/ 4024951 w 4107693"/>
                <a:gd name="connsiteY42" fmla="*/ 286704 h 501454"/>
                <a:gd name="connsiteX43" fmla="*/ 516759 w 4107693"/>
                <a:gd name="connsiteY43" fmla="*/ 146736 h 501454"/>
                <a:gd name="connsiteX44" fmla="*/ 645170 w 4107693"/>
                <a:gd name="connsiteY44" fmla="*/ 97206 h 501454"/>
                <a:gd name="connsiteX45" fmla="*/ 493645 w 4107693"/>
                <a:gd name="connsiteY45" fmla="*/ 248181 h 501454"/>
                <a:gd name="connsiteX46" fmla="*/ 486124 w 4107693"/>
                <a:gd name="connsiteY46" fmla="*/ 251850 h 501454"/>
                <a:gd name="connsiteX47" fmla="*/ 516759 w 4107693"/>
                <a:gd name="connsiteY47" fmla="*/ 146920 h 50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07693" h="501454">
                  <a:moveTo>
                    <a:pt x="4024951" y="286704"/>
                  </a:moveTo>
                  <a:cubicBezTo>
                    <a:pt x="3853063" y="371456"/>
                    <a:pt x="3651641" y="407044"/>
                    <a:pt x="3506353" y="376409"/>
                  </a:cubicBezTo>
                  <a:cubicBezTo>
                    <a:pt x="3423619" y="358064"/>
                    <a:pt x="3358313" y="324311"/>
                    <a:pt x="3276681" y="305599"/>
                  </a:cubicBezTo>
                  <a:cubicBezTo>
                    <a:pt x="3178519" y="284852"/>
                    <a:pt x="3076506" y="292098"/>
                    <a:pt x="2982252" y="326512"/>
                  </a:cubicBezTo>
                  <a:cubicBezTo>
                    <a:pt x="2890530" y="357697"/>
                    <a:pt x="2800642" y="405393"/>
                    <a:pt x="2707085" y="416033"/>
                  </a:cubicBezTo>
                  <a:cubicBezTo>
                    <a:pt x="2642348" y="422582"/>
                    <a:pt x="2577023" y="412346"/>
                    <a:pt x="2517404" y="386315"/>
                  </a:cubicBezTo>
                  <a:cubicBezTo>
                    <a:pt x="2387709" y="332933"/>
                    <a:pt x="2291217" y="237908"/>
                    <a:pt x="2118963" y="224700"/>
                  </a:cubicBezTo>
                  <a:cubicBezTo>
                    <a:pt x="2066993" y="221178"/>
                    <a:pt x="2014858" y="228351"/>
                    <a:pt x="1965787" y="245796"/>
                  </a:cubicBezTo>
                  <a:cubicBezTo>
                    <a:pt x="1922108" y="262655"/>
                    <a:pt x="1880118" y="283531"/>
                    <a:pt x="1840310" y="308167"/>
                  </a:cubicBezTo>
                  <a:cubicBezTo>
                    <a:pt x="1805585" y="331520"/>
                    <a:pt x="1767116" y="348782"/>
                    <a:pt x="1726575" y="359165"/>
                  </a:cubicBezTo>
                  <a:cubicBezTo>
                    <a:pt x="1692326" y="365421"/>
                    <a:pt x="1656995" y="361715"/>
                    <a:pt x="1624763" y="348525"/>
                  </a:cubicBezTo>
                  <a:cubicBezTo>
                    <a:pt x="1557256" y="321375"/>
                    <a:pt x="1524969" y="269644"/>
                    <a:pt x="1473605" y="231304"/>
                  </a:cubicBezTo>
                  <a:cubicBezTo>
                    <a:pt x="1422241" y="192964"/>
                    <a:pt x="1347212" y="170217"/>
                    <a:pt x="1247601" y="185076"/>
                  </a:cubicBezTo>
                  <a:cubicBezTo>
                    <a:pt x="1161016" y="198101"/>
                    <a:pt x="1072962" y="238459"/>
                    <a:pt x="990779" y="276799"/>
                  </a:cubicBezTo>
                  <a:cubicBezTo>
                    <a:pt x="917401" y="311103"/>
                    <a:pt x="837970" y="352011"/>
                    <a:pt x="762574" y="366870"/>
                  </a:cubicBezTo>
                  <a:cubicBezTo>
                    <a:pt x="704441" y="379858"/>
                    <a:pt x="643849" y="376684"/>
                    <a:pt x="587385" y="357697"/>
                  </a:cubicBezTo>
                  <a:cubicBezTo>
                    <a:pt x="561978" y="348929"/>
                    <a:pt x="538772" y="334785"/>
                    <a:pt x="519327" y="316239"/>
                  </a:cubicBezTo>
                  <a:cubicBezTo>
                    <a:pt x="570802" y="291566"/>
                    <a:pt x="619671" y="261756"/>
                    <a:pt x="665165" y="227268"/>
                  </a:cubicBezTo>
                  <a:cubicBezTo>
                    <a:pt x="755236" y="157193"/>
                    <a:pt x="801648" y="68589"/>
                    <a:pt x="737076" y="19426"/>
                  </a:cubicBezTo>
                  <a:cubicBezTo>
                    <a:pt x="679107" y="-25151"/>
                    <a:pt x="550696" y="11538"/>
                    <a:pt x="470898" y="77211"/>
                  </a:cubicBezTo>
                  <a:cubicBezTo>
                    <a:pt x="379175" y="153340"/>
                    <a:pt x="352026" y="234606"/>
                    <a:pt x="368352" y="301930"/>
                  </a:cubicBezTo>
                  <a:cubicBezTo>
                    <a:pt x="318529" y="319559"/>
                    <a:pt x="267366" y="333116"/>
                    <a:pt x="215360" y="342471"/>
                  </a:cubicBezTo>
                  <a:cubicBezTo>
                    <a:pt x="171700" y="350231"/>
                    <a:pt x="127435" y="354175"/>
                    <a:pt x="83096" y="354212"/>
                  </a:cubicBezTo>
                  <a:cubicBezTo>
                    <a:pt x="11552" y="354212"/>
                    <a:pt x="-36510" y="437496"/>
                    <a:pt x="35401" y="437313"/>
                  </a:cubicBezTo>
                  <a:cubicBezTo>
                    <a:pt x="145412" y="435863"/>
                    <a:pt x="254525" y="417299"/>
                    <a:pt x="358813" y="382279"/>
                  </a:cubicBezTo>
                  <a:cubicBezTo>
                    <a:pt x="372938" y="377693"/>
                    <a:pt x="387063" y="372740"/>
                    <a:pt x="401372" y="367420"/>
                  </a:cubicBezTo>
                  <a:cubicBezTo>
                    <a:pt x="411627" y="380114"/>
                    <a:pt x="423477" y="391470"/>
                    <a:pt x="436594" y="401174"/>
                  </a:cubicBezTo>
                  <a:cubicBezTo>
                    <a:pt x="532718" y="472167"/>
                    <a:pt x="708275" y="477487"/>
                    <a:pt x="887133" y="404109"/>
                  </a:cubicBezTo>
                  <a:cubicBezTo>
                    <a:pt x="976838" y="367420"/>
                    <a:pt x="1062323" y="318440"/>
                    <a:pt x="1153678" y="286154"/>
                  </a:cubicBezTo>
                  <a:cubicBezTo>
                    <a:pt x="1189633" y="272176"/>
                    <a:pt x="1227735" y="264471"/>
                    <a:pt x="1266313" y="263407"/>
                  </a:cubicBezTo>
                  <a:cubicBezTo>
                    <a:pt x="1302231" y="263701"/>
                    <a:pt x="1337177" y="275184"/>
                    <a:pt x="1366290" y="296244"/>
                  </a:cubicBezTo>
                  <a:cubicBezTo>
                    <a:pt x="1425726" y="336234"/>
                    <a:pt x="1458930" y="392735"/>
                    <a:pt x="1533224" y="422820"/>
                  </a:cubicBezTo>
                  <a:cubicBezTo>
                    <a:pt x="1612473" y="454923"/>
                    <a:pt x="1717770" y="454189"/>
                    <a:pt x="1831505" y="397505"/>
                  </a:cubicBezTo>
                  <a:cubicBezTo>
                    <a:pt x="1875532" y="375492"/>
                    <a:pt x="1914789" y="347608"/>
                    <a:pt x="1959916" y="326879"/>
                  </a:cubicBezTo>
                  <a:cubicBezTo>
                    <a:pt x="1998513" y="308773"/>
                    <a:pt x="2041696" y="302829"/>
                    <a:pt x="2083741" y="309818"/>
                  </a:cubicBezTo>
                  <a:cubicBezTo>
                    <a:pt x="2167392" y="323026"/>
                    <a:pt x="2230497" y="360266"/>
                    <a:pt x="2291217" y="393469"/>
                  </a:cubicBezTo>
                  <a:cubicBezTo>
                    <a:pt x="2409722" y="457858"/>
                    <a:pt x="2547122" y="537473"/>
                    <a:pt x="2759917" y="483357"/>
                  </a:cubicBezTo>
                  <a:cubicBezTo>
                    <a:pt x="2864481" y="456758"/>
                    <a:pt x="2968677" y="395854"/>
                    <a:pt x="3071773" y="379711"/>
                  </a:cubicBezTo>
                  <a:cubicBezTo>
                    <a:pt x="3174869" y="363568"/>
                    <a:pt x="3257602" y="401908"/>
                    <a:pt x="3330063" y="427223"/>
                  </a:cubicBezTo>
                  <a:cubicBezTo>
                    <a:pt x="3416539" y="458995"/>
                    <a:pt x="3508389" y="473579"/>
                    <a:pt x="3600460" y="470149"/>
                  </a:cubicBezTo>
                  <a:cubicBezTo>
                    <a:pt x="3708729" y="465196"/>
                    <a:pt x="3815732" y="444760"/>
                    <a:pt x="3918186" y="409429"/>
                  </a:cubicBezTo>
                  <a:cubicBezTo>
                    <a:pt x="3970082" y="391598"/>
                    <a:pt x="4020768" y="370392"/>
                    <a:pt x="4069894" y="345957"/>
                  </a:cubicBezTo>
                  <a:cubicBezTo>
                    <a:pt x="4143639" y="309268"/>
                    <a:pt x="4098512" y="250016"/>
                    <a:pt x="4024951" y="286704"/>
                  </a:cubicBezTo>
                  <a:close/>
                  <a:moveTo>
                    <a:pt x="516759" y="146736"/>
                  </a:moveTo>
                  <a:cubicBezTo>
                    <a:pt x="544275" y="111515"/>
                    <a:pt x="621873" y="55014"/>
                    <a:pt x="645170" y="97206"/>
                  </a:cubicBezTo>
                  <a:cubicBezTo>
                    <a:pt x="671219" y="146920"/>
                    <a:pt x="560969" y="213510"/>
                    <a:pt x="493645" y="248181"/>
                  </a:cubicBezTo>
                  <a:lnTo>
                    <a:pt x="486124" y="251850"/>
                  </a:lnTo>
                  <a:cubicBezTo>
                    <a:pt x="480804" y="214097"/>
                    <a:pt x="491957" y="175886"/>
                    <a:pt x="516759" y="14692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F8D8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61904-2936-47D8-B714-EDAD310BCF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28A8-0AB5-40F2-99AE-FC7E443E8D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iSlide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.sv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28260" y="2215377"/>
            <a:ext cx="1935480" cy="2214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</a:t>
            </a: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</a:t>
            </a:r>
            <a:endParaRPr kumimoji="0" lang="en-US" altLang="zh-CN" sz="13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8838" y="2811649"/>
            <a:ext cx="10473055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Countdown for 3 seconds</a:t>
            </a:r>
            <a:endParaRPr kumimoji="0" lang="en-US" altLang="zh-CN" sz="6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1670" y="1652428"/>
            <a:ext cx="1888659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9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kumimoji="0" lang="zh-CN" altLang="en-US" sz="239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1671" y="1652428"/>
            <a:ext cx="1888659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9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kumimoji="0" lang="zh-CN" altLang="en-US" sz="239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1670" y="1652428"/>
            <a:ext cx="1888659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9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kumimoji="0" lang="zh-CN" altLang="en-US" sz="239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9406" y="2022818"/>
            <a:ext cx="814357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let's go </a:t>
            </a:r>
            <a:endParaRPr kumimoji="0" lang="en-US" altLang="zh-CN" sz="16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39427" y="1896443"/>
            <a:ext cx="1584991" cy="12030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23310" y="2497976"/>
            <a:ext cx="4945380" cy="1861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We </a:t>
            </a:r>
            <a:r>
              <a:rPr kumimoji="0" lang="en-US" altLang="zh-CN" sz="115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are</a:t>
            </a:r>
            <a:endParaRPr kumimoji="0" lang="en-US" altLang="zh-CN" sz="115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177621" y="4145669"/>
            <a:ext cx="1574952" cy="1786287"/>
            <a:chOff x="505019" y="4411140"/>
            <a:chExt cx="1574952" cy="1786287"/>
          </a:xfrm>
        </p:grpSpPr>
        <p:sp>
          <p:nvSpPr>
            <p:cNvPr id="11" name="任意多边形: 形状 10"/>
            <p:cNvSpPr/>
            <p:nvPr/>
          </p:nvSpPr>
          <p:spPr>
            <a:xfrm rot="17784517">
              <a:off x="343795" y="4613978"/>
              <a:ext cx="1732758" cy="1327082"/>
            </a:xfrm>
            <a:custGeom>
              <a:avLst/>
              <a:gdLst>
                <a:gd name="connsiteX0" fmla="*/ 1541920 w 1732758"/>
                <a:gd name="connsiteY0" fmla="*/ 1325960 h 1327082"/>
                <a:gd name="connsiteX1" fmla="*/ 147948 w 1732758"/>
                <a:gd name="connsiteY1" fmla="*/ 1233552 h 1327082"/>
                <a:gd name="connsiteX2" fmla="*/ -26 w 1732758"/>
                <a:gd name="connsiteY2" fmla="*/ 1076720 h 1327082"/>
                <a:gd name="connsiteX3" fmla="*/ 21516 w 1732758"/>
                <a:gd name="connsiteY3" fmla="*/ 738494 h 1327082"/>
                <a:gd name="connsiteX4" fmla="*/ 928886 w 1732758"/>
                <a:gd name="connsiteY4" fmla="*/ 1646 h 1327082"/>
                <a:gd name="connsiteX5" fmla="*/ 1730763 w 1732758"/>
                <a:gd name="connsiteY5" fmla="*/ 851840 h 1327082"/>
                <a:gd name="connsiteX6" fmla="*/ 1708416 w 1732758"/>
                <a:gd name="connsiteY6" fmla="*/ 1190669 h 1327082"/>
                <a:gd name="connsiteX7" fmla="*/ 1541920 w 1732758"/>
                <a:gd name="connsiteY7" fmla="*/ 1325960 h 1327082"/>
                <a:gd name="connsiteX8" fmla="*/ 325114 w 1732758"/>
                <a:gd name="connsiteY8" fmla="*/ 951093 h 1327082"/>
                <a:gd name="connsiteX9" fmla="*/ 1403812 w 1732758"/>
                <a:gd name="connsiteY9" fmla="*/ 1022765 h 1327082"/>
                <a:gd name="connsiteX10" fmla="*/ 1416495 w 1732758"/>
                <a:gd name="connsiteY10" fmla="*/ 830298 h 1327082"/>
                <a:gd name="connsiteX11" fmla="*/ 910365 w 1732758"/>
                <a:gd name="connsiteY11" fmla="*/ 293768 h 1327082"/>
                <a:gd name="connsiteX12" fmla="*/ 337797 w 1732758"/>
                <a:gd name="connsiteY12" fmla="*/ 758828 h 132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2758" h="1327082">
                  <a:moveTo>
                    <a:pt x="1541920" y="1325960"/>
                  </a:moveTo>
                  <a:lnTo>
                    <a:pt x="147948" y="1233552"/>
                  </a:lnTo>
                  <a:cubicBezTo>
                    <a:pt x="60774" y="1227713"/>
                    <a:pt x="-5461" y="1157451"/>
                    <a:pt x="-26" y="1076720"/>
                  </a:cubicBezTo>
                  <a:lnTo>
                    <a:pt x="21516" y="738494"/>
                  </a:lnTo>
                  <a:cubicBezTo>
                    <a:pt x="50507" y="300815"/>
                    <a:pt x="457586" y="-29559"/>
                    <a:pt x="928886" y="1646"/>
                  </a:cubicBezTo>
                  <a:cubicBezTo>
                    <a:pt x="1400187" y="32851"/>
                    <a:pt x="1759955" y="414361"/>
                    <a:pt x="1730763" y="851840"/>
                  </a:cubicBezTo>
                  <a:lnTo>
                    <a:pt x="1708416" y="1190669"/>
                  </a:lnTo>
                  <a:cubicBezTo>
                    <a:pt x="1699336" y="1273756"/>
                    <a:pt x="1625107" y="1334053"/>
                    <a:pt x="1541920" y="1325960"/>
                  </a:cubicBezTo>
                  <a:close/>
                  <a:moveTo>
                    <a:pt x="325114" y="951093"/>
                  </a:moveTo>
                  <a:lnTo>
                    <a:pt x="1403812" y="1022765"/>
                  </a:lnTo>
                  <a:lnTo>
                    <a:pt x="1416495" y="830298"/>
                  </a:lnTo>
                  <a:cubicBezTo>
                    <a:pt x="1434815" y="554282"/>
                    <a:pt x="1207721" y="313498"/>
                    <a:pt x="910365" y="293768"/>
                  </a:cubicBezTo>
                  <a:cubicBezTo>
                    <a:pt x="613008" y="274038"/>
                    <a:pt x="356118" y="482611"/>
                    <a:pt x="337797" y="758828"/>
                  </a:cubicBezTo>
                  <a:close/>
                </a:path>
              </a:pathLst>
            </a:custGeom>
            <a:solidFill>
              <a:srgbClr val="49263E"/>
            </a:solidFill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 rot="17784517">
              <a:off x="377674" y="4677479"/>
              <a:ext cx="1628852" cy="1304892"/>
            </a:xfrm>
            <a:custGeom>
              <a:avLst/>
              <a:gdLst>
                <a:gd name="connsiteX0" fmla="*/ 1446899 w 1628852"/>
                <a:gd name="connsiteY0" fmla="*/ 1304120 h 1304892"/>
                <a:gd name="connsiteX1" fmla="*/ 138288 w 1628852"/>
                <a:gd name="connsiteY1" fmla="*/ 1217148 h 1304892"/>
                <a:gd name="connsiteX2" fmla="*/ -22 w 1628852"/>
                <a:gd name="connsiteY2" fmla="*/ 1059309 h 1304892"/>
                <a:gd name="connsiteX3" fmla="*/ 22728 w 1628852"/>
                <a:gd name="connsiteY3" fmla="*/ 717057 h 1304892"/>
                <a:gd name="connsiteX4" fmla="*/ 911134 w 1628852"/>
                <a:gd name="connsiteY4" fmla="*/ 4489 h 1304892"/>
                <a:gd name="connsiteX5" fmla="*/ 1628293 w 1628852"/>
                <a:gd name="connsiteY5" fmla="*/ 823760 h 1304892"/>
                <a:gd name="connsiteX6" fmla="*/ 1605543 w 1628852"/>
                <a:gd name="connsiteY6" fmla="*/ 1166012 h 1304892"/>
                <a:gd name="connsiteX7" fmla="*/ 1447604 w 1628852"/>
                <a:gd name="connsiteY7" fmla="*/ 1304161 h 1304892"/>
                <a:gd name="connsiteX8" fmla="*/ 1446899 w 1628852"/>
                <a:gd name="connsiteY8" fmla="*/ 1304120 h 1304892"/>
                <a:gd name="connsiteX9" fmla="*/ 305187 w 1628852"/>
                <a:gd name="connsiteY9" fmla="*/ 930864 h 1304892"/>
                <a:gd name="connsiteX10" fmla="*/ 1318454 w 1628852"/>
                <a:gd name="connsiteY10" fmla="*/ 998106 h 1304892"/>
                <a:gd name="connsiteX11" fmla="*/ 1331339 w 1628852"/>
                <a:gd name="connsiteY11" fmla="*/ 803426 h 1304892"/>
                <a:gd name="connsiteX12" fmla="*/ 868795 w 1628852"/>
                <a:gd name="connsiteY12" fmla="*/ 254192 h 1304892"/>
                <a:gd name="connsiteX13" fmla="*/ 319561 w 1628852"/>
                <a:gd name="connsiteY13" fmla="*/ 716756 h 1304892"/>
                <a:gd name="connsiteX14" fmla="*/ 318273 w 1628852"/>
                <a:gd name="connsiteY14" fmla="*/ 736183 h 130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8852" h="1304892">
                  <a:moveTo>
                    <a:pt x="1446899" y="1304120"/>
                  </a:moveTo>
                  <a:lnTo>
                    <a:pt x="138288" y="1217148"/>
                  </a:lnTo>
                  <a:cubicBezTo>
                    <a:pt x="56551" y="1211652"/>
                    <a:pt x="-5317" y="1141047"/>
                    <a:pt x="-22" y="1059309"/>
                  </a:cubicBezTo>
                  <a:lnTo>
                    <a:pt x="22728" y="717057"/>
                  </a:lnTo>
                  <a:cubicBezTo>
                    <a:pt x="71287" y="274969"/>
                    <a:pt x="469044" y="-44071"/>
                    <a:pt x="911134" y="4489"/>
                  </a:cubicBezTo>
                  <a:cubicBezTo>
                    <a:pt x="1326547" y="50129"/>
                    <a:pt x="1638036" y="405950"/>
                    <a:pt x="1628293" y="823760"/>
                  </a:cubicBezTo>
                  <a:lnTo>
                    <a:pt x="1605543" y="1166012"/>
                  </a:lnTo>
                  <a:cubicBezTo>
                    <a:pt x="1600087" y="1247769"/>
                    <a:pt x="1529381" y="1309636"/>
                    <a:pt x="1447604" y="1304161"/>
                  </a:cubicBezTo>
                  <a:cubicBezTo>
                    <a:pt x="1447362" y="1304161"/>
                    <a:pt x="1447140" y="1304141"/>
                    <a:pt x="1446899" y="1304120"/>
                  </a:cubicBezTo>
                  <a:close/>
                  <a:moveTo>
                    <a:pt x="305187" y="930864"/>
                  </a:moveTo>
                  <a:lnTo>
                    <a:pt x="1318454" y="998106"/>
                  </a:lnTo>
                  <a:lnTo>
                    <a:pt x="1331339" y="803426"/>
                  </a:lnTo>
                  <a:cubicBezTo>
                    <a:pt x="1355276" y="524028"/>
                    <a:pt x="1148173" y="278129"/>
                    <a:pt x="868795" y="254192"/>
                  </a:cubicBezTo>
                  <a:cubicBezTo>
                    <a:pt x="589396" y="230275"/>
                    <a:pt x="343498" y="437357"/>
                    <a:pt x="319561" y="716756"/>
                  </a:cubicBezTo>
                  <a:cubicBezTo>
                    <a:pt x="319017" y="723218"/>
                    <a:pt x="318574" y="729700"/>
                    <a:pt x="318273" y="736183"/>
                  </a:cubicBezTo>
                  <a:close/>
                </a:path>
              </a:pathLst>
            </a:custGeom>
            <a:solidFill>
              <a:schemeClr val="accent3"/>
            </a:solidFill>
            <a:ln w="200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17784517">
              <a:off x="648665" y="4942370"/>
              <a:ext cx="7046" cy="103682"/>
            </a:xfrm>
            <a:custGeom>
              <a:avLst/>
              <a:gdLst>
                <a:gd name="connsiteX0" fmla="*/ 7046 w 7046"/>
                <a:gd name="connsiteY0" fmla="*/ 0 h 103682"/>
                <a:gd name="connsiteX1" fmla="*/ 0 w 7046"/>
                <a:gd name="connsiteY1" fmla="*/ 103682 h 10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6" h="103682">
                  <a:moveTo>
                    <a:pt x="7046" y="0"/>
                  </a:moveTo>
                  <a:lnTo>
                    <a:pt x="0" y="103682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 rot="17784517">
              <a:off x="766391" y="4778463"/>
              <a:ext cx="35835" cy="97642"/>
            </a:xfrm>
            <a:custGeom>
              <a:avLst/>
              <a:gdLst>
                <a:gd name="connsiteX0" fmla="*/ 35836 w 35835"/>
                <a:gd name="connsiteY0" fmla="*/ 0 h 97642"/>
                <a:gd name="connsiteX1" fmla="*/ 0 w 35835"/>
                <a:gd name="connsiteY1" fmla="*/ 97642 h 9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835" h="97642">
                  <a:moveTo>
                    <a:pt x="35836" y="0"/>
                  </a:moveTo>
                  <a:lnTo>
                    <a:pt x="0" y="97642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 rot="17784517">
              <a:off x="927028" y="4662081"/>
              <a:ext cx="61605" cy="83751"/>
            </a:xfrm>
            <a:custGeom>
              <a:avLst/>
              <a:gdLst>
                <a:gd name="connsiteX0" fmla="*/ 61605 w 61605"/>
                <a:gd name="connsiteY0" fmla="*/ 0 h 83751"/>
                <a:gd name="connsiteX1" fmla="*/ 0 w 61605"/>
                <a:gd name="connsiteY1" fmla="*/ 83751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05" h="83751">
                  <a:moveTo>
                    <a:pt x="61605" y="0"/>
                  </a:moveTo>
                  <a:lnTo>
                    <a:pt x="0" y="83751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 rot="17784517">
              <a:off x="1119226" y="4605100"/>
              <a:ext cx="79925" cy="61202"/>
            </a:xfrm>
            <a:custGeom>
              <a:avLst/>
              <a:gdLst>
                <a:gd name="connsiteX0" fmla="*/ 79926 w 79925"/>
                <a:gd name="connsiteY0" fmla="*/ 0 h 61202"/>
                <a:gd name="connsiteX1" fmla="*/ 0 w 79925"/>
                <a:gd name="connsiteY1" fmla="*/ 61203 h 6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25" h="61202">
                  <a:moveTo>
                    <a:pt x="79926" y="0"/>
                  </a:moveTo>
                  <a:lnTo>
                    <a:pt x="0" y="61203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rot="17784517">
              <a:off x="1323333" y="4605199"/>
              <a:ext cx="96434" cy="37245"/>
            </a:xfrm>
            <a:custGeom>
              <a:avLst/>
              <a:gdLst>
                <a:gd name="connsiteX0" fmla="*/ 96435 w 96434"/>
                <a:gd name="connsiteY0" fmla="*/ 0 h 37245"/>
                <a:gd name="connsiteX1" fmla="*/ 0 w 96434"/>
                <a:gd name="connsiteY1" fmla="*/ 37245 h 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34" h="37245">
                  <a:moveTo>
                    <a:pt x="96435" y="0"/>
                  </a:moveTo>
                  <a:lnTo>
                    <a:pt x="0" y="37245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17784517">
              <a:off x="1526834" y="4668301"/>
              <a:ext cx="103682" cy="8858"/>
            </a:xfrm>
            <a:custGeom>
              <a:avLst/>
              <a:gdLst>
                <a:gd name="connsiteX0" fmla="*/ 103682 w 103682"/>
                <a:gd name="connsiteY0" fmla="*/ 0 h 8858"/>
                <a:gd name="connsiteX1" fmla="*/ 0 w 103682"/>
                <a:gd name="connsiteY1" fmla="*/ 8858 h 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682" h="8858">
                  <a:moveTo>
                    <a:pt x="103682" y="0"/>
                  </a:moveTo>
                  <a:lnTo>
                    <a:pt x="0" y="8858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rot="17784517">
              <a:off x="560915" y="5140683"/>
              <a:ext cx="22548" cy="101668"/>
            </a:xfrm>
            <a:custGeom>
              <a:avLst/>
              <a:gdLst>
                <a:gd name="connsiteX0" fmla="*/ 0 w 22548"/>
                <a:gd name="connsiteY0" fmla="*/ 0 h 101668"/>
                <a:gd name="connsiteX1" fmla="*/ 22548 w 22548"/>
                <a:gd name="connsiteY1" fmla="*/ 101669 h 10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48" h="101668">
                  <a:moveTo>
                    <a:pt x="0" y="0"/>
                  </a:moveTo>
                  <a:lnTo>
                    <a:pt x="22548" y="101669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 rot="17784517">
              <a:off x="525655" y="5357739"/>
              <a:ext cx="49928" cy="91200"/>
            </a:xfrm>
            <a:custGeom>
              <a:avLst/>
              <a:gdLst>
                <a:gd name="connsiteX0" fmla="*/ 0 w 49928"/>
                <a:gd name="connsiteY0" fmla="*/ 0 h 91200"/>
                <a:gd name="connsiteX1" fmla="*/ 49929 w 49928"/>
                <a:gd name="connsiteY1" fmla="*/ 91200 h 9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928" h="91200">
                  <a:moveTo>
                    <a:pt x="0" y="0"/>
                  </a:moveTo>
                  <a:lnTo>
                    <a:pt x="49929" y="91200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 rot="17784517">
              <a:off x="552433" y="5575859"/>
              <a:ext cx="73684" cy="73684"/>
            </a:xfrm>
            <a:custGeom>
              <a:avLst/>
              <a:gdLst>
                <a:gd name="connsiteX0" fmla="*/ 0 w 73684"/>
                <a:gd name="connsiteY0" fmla="*/ 0 h 73684"/>
                <a:gd name="connsiteX1" fmla="*/ 73685 w 73684"/>
                <a:gd name="connsiteY1" fmla="*/ 73685 h 7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684" h="73684">
                  <a:moveTo>
                    <a:pt x="0" y="0"/>
                  </a:moveTo>
                  <a:lnTo>
                    <a:pt x="73685" y="73685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 rot="17784517">
              <a:off x="639408" y="5777900"/>
              <a:ext cx="91200" cy="49928"/>
            </a:xfrm>
            <a:custGeom>
              <a:avLst/>
              <a:gdLst>
                <a:gd name="connsiteX0" fmla="*/ 0 w 91200"/>
                <a:gd name="connsiteY0" fmla="*/ 0 h 49928"/>
                <a:gd name="connsiteX1" fmla="*/ 91200 w 91200"/>
                <a:gd name="connsiteY1" fmla="*/ 49929 h 4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200" h="49928">
                  <a:moveTo>
                    <a:pt x="0" y="0"/>
                  </a:moveTo>
                  <a:lnTo>
                    <a:pt x="91200" y="49929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 rot="17784517">
              <a:off x="779375" y="5947316"/>
              <a:ext cx="101668" cy="22548"/>
            </a:xfrm>
            <a:custGeom>
              <a:avLst/>
              <a:gdLst>
                <a:gd name="connsiteX0" fmla="*/ 0 w 101668"/>
                <a:gd name="connsiteY0" fmla="*/ 0 h 22548"/>
                <a:gd name="connsiteX1" fmla="*/ 101669 w 101668"/>
                <a:gd name="connsiteY1" fmla="*/ 22548 h 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68" h="22548">
                  <a:moveTo>
                    <a:pt x="0" y="0"/>
                  </a:moveTo>
                  <a:lnTo>
                    <a:pt x="101669" y="22548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 rot="17784517">
              <a:off x="377674" y="4677479"/>
              <a:ext cx="1628852" cy="1304892"/>
            </a:xfrm>
            <a:custGeom>
              <a:avLst/>
              <a:gdLst>
                <a:gd name="connsiteX0" fmla="*/ 1446899 w 1628852"/>
                <a:gd name="connsiteY0" fmla="*/ 1304120 h 1304892"/>
                <a:gd name="connsiteX1" fmla="*/ 138288 w 1628852"/>
                <a:gd name="connsiteY1" fmla="*/ 1217148 h 1304892"/>
                <a:gd name="connsiteX2" fmla="*/ -22 w 1628852"/>
                <a:gd name="connsiteY2" fmla="*/ 1059309 h 1304892"/>
                <a:gd name="connsiteX3" fmla="*/ 22728 w 1628852"/>
                <a:gd name="connsiteY3" fmla="*/ 717057 h 1304892"/>
                <a:gd name="connsiteX4" fmla="*/ 911134 w 1628852"/>
                <a:gd name="connsiteY4" fmla="*/ 4489 h 1304892"/>
                <a:gd name="connsiteX5" fmla="*/ 1628293 w 1628852"/>
                <a:gd name="connsiteY5" fmla="*/ 823760 h 1304892"/>
                <a:gd name="connsiteX6" fmla="*/ 1605543 w 1628852"/>
                <a:gd name="connsiteY6" fmla="*/ 1166012 h 1304892"/>
                <a:gd name="connsiteX7" fmla="*/ 1447604 w 1628852"/>
                <a:gd name="connsiteY7" fmla="*/ 1304161 h 1304892"/>
                <a:gd name="connsiteX8" fmla="*/ 1446899 w 1628852"/>
                <a:gd name="connsiteY8" fmla="*/ 1304120 h 1304892"/>
                <a:gd name="connsiteX9" fmla="*/ 305187 w 1628852"/>
                <a:gd name="connsiteY9" fmla="*/ 930864 h 1304892"/>
                <a:gd name="connsiteX10" fmla="*/ 1318454 w 1628852"/>
                <a:gd name="connsiteY10" fmla="*/ 998106 h 1304892"/>
                <a:gd name="connsiteX11" fmla="*/ 1331339 w 1628852"/>
                <a:gd name="connsiteY11" fmla="*/ 803426 h 1304892"/>
                <a:gd name="connsiteX12" fmla="*/ 868795 w 1628852"/>
                <a:gd name="connsiteY12" fmla="*/ 254192 h 1304892"/>
                <a:gd name="connsiteX13" fmla="*/ 319561 w 1628852"/>
                <a:gd name="connsiteY13" fmla="*/ 716756 h 1304892"/>
                <a:gd name="connsiteX14" fmla="*/ 318273 w 1628852"/>
                <a:gd name="connsiteY14" fmla="*/ 736183 h 130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8852" h="1304892">
                  <a:moveTo>
                    <a:pt x="1446899" y="1304120"/>
                  </a:moveTo>
                  <a:lnTo>
                    <a:pt x="138288" y="1217148"/>
                  </a:lnTo>
                  <a:cubicBezTo>
                    <a:pt x="56551" y="1211652"/>
                    <a:pt x="-5317" y="1141047"/>
                    <a:pt x="-22" y="1059309"/>
                  </a:cubicBezTo>
                  <a:lnTo>
                    <a:pt x="22728" y="717057"/>
                  </a:lnTo>
                  <a:cubicBezTo>
                    <a:pt x="71287" y="274969"/>
                    <a:pt x="469044" y="-44071"/>
                    <a:pt x="911134" y="4489"/>
                  </a:cubicBezTo>
                  <a:cubicBezTo>
                    <a:pt x="1326547" y="50129"/>
                    <a:pt x="1638036" y="405950"/>
                    <a:pt x="1628293" y="823760"/>
                  </a:cubicBezTo>
                  <a:lnTo>
                    <a:pt x="1605543" y="1166012"/>
                  </a:lnTo>
                  <a:cubicBezTo>
                    <a:pt x="1600087" y="1247769"/>
                    <a:pt x="1529381" y="1309636"/>
                    <a:pt x="1447604" y="1304161"/>
                  </a:cubicBezTo>
                  <a:cubicBezTo>
                    <a:pt x="1447362" y="1304161"/>
                    <a:pt x="1447140" y="1304141"/>
                    <a:pt x="1446899" y="1304120"/>
                  </a:cubicBezTo>
                  <a:close/>
                  <a:moveTo>
                    <a:pt x="305187" y="930864"/>
                  </a:moveTo>
                  <a:lnTo>
                    <a:pt x="1318454" y="998106"/>
                  </a:lnTo>
                  <a:lnTo>
                    <a:pt x="1331339" y="803426"/>
                  </a:lnTo>
                  <a:cubicBezTo>
                    <a:pt x="1355276" y="524028"/>
                    <a:pt x="1148173" y="278129"/>
                    <a:pt x="868795" y="254192"/>
                  </a:cubicBezTo>
                  <a:cubicBezTo>
                    <a:pt x="589396" y="230275"/>
                    <a:pt x="343498" y="437357"/>
                    <a:pt x="319561" y="716756"/>
                  </a:cubicBezTo>
                  <a:cubicBezTo>
                    <a:pt x="319017" y="723218"/>
                    <a:pt x="318574" y="729700"/>
                    <a:pt x="318273" y="736183"/>
                  </a:cubicBezTo>
                  <a:close/>
                </a:path>
              </a:pathLst>
            </a:custGeom>
            <a:noFill/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 rot="17784517">
              <a:off x="1341823" y="6152733"/>
              <a:ext cx="5637" cy="83751"/>
            </a:xfrm>
            <a:custGeom>
              <a:avLst/>
              <a:gdLst>
                <a:gd name="connsiteX0" fmla="*/ 0 w 5637"/>
                <a:gd name="connsiteY0" fmla="*/ 83751 h 83751"/>
                <a:gd name="connsiteX1" fmla="*/ 5637 w 5637"/>
                <a:gd name="connsiteY1" fmla="*/ 0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751">
                  <a:moveTo>
                    <a:pt x="0" y="83751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17784517">
              <a:off x="1418892" y="6020294"/>
              <a:ext cx="5637" cy="83952"/>
            </a:xfrm>
            <a:custGeom>
              <a:avLst/>
              <a:gdLst>
                <a:gd name="connsiteX0" fmla="*/ 0 w 5637"/>
                <a:gd name="connsiteY0" fmla="*/ 83952 h 83952"/>
                <a:gd name="connsiteX1" fmla="*/ 5637 w 5637"/>
                <a:gd name="connsiteY1" fmla="*/ 0 h 8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952">
                  <a:moveTo>
                    <a:pt x="0" y="83952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 rot="17784517">
              <a:off x="1495961" y="5888058"/>
              <a:ext cx="5637" cy="83751"/>
            </a:xfrm>
            <a:custGeom>
              <a:avLst/>
              <a:gdLst>
                <a:gd name="connsiteX0" fmla="*/ 0 w 5637"/>
                <a:gd name="connsiteY0" fmla="*/ 83751 h 83751"/>
                <a:gd name="connsiteX1" fmla="*/ 5637 w 5637"/>
                <a:gd name="connsiteY1" fmla="*/ 0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751">
                  <a:moveTo>
                    <a:pt x="0" y="83751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 rot="17784517">
              <a:off x="1572997" y="5755766"/>
              <a:ext cx="5435" cy="83751"/>
            </a:xfrm>
            <a:custGeom>
              <a:avLst/>
              <a:gdLst>
                <a:gd name="connsiteX0" fmla="*/ 0 w 5435"/>
                <a:gd name="connsiteY0" fmla="*/ 83751 h 83751"/>
                <a:gd name="connsiteX1" fmla="*/ 5436 w 5435"/>
                <a:gd name="connsiteY1" fmla="*/ 0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" h="83751">
                  <a:moveTo>
                    <a:pt x="0" y="83751"/>
                  </a:moveTo>
                  <a:lnTo>
                    <a:pt x="5436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 rot="17784517">
              <a:off x="1650065" y="5623328"/>
              <a:ext cx="5435" cy="83952"/>
            </a:xfrm>
            <a:custGeom>
              <a:avLst/>
              <a:gdLst>
                <a:gd name="connsiteX0" fmla="*/ 0 w 5435"/>
                <a:gd name="connsiteY0" fmla="*/ 83952 h 83952"/>
                <a:gd name="connsiteX1" fmla="*/ 5436 w 5435"/>
                <a:gd name="connsiteY1" fmla="*/ 0 h 8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" h="83952">
                  <a:moveTo>
                    <a:pt x="0" y="83952"/>
                  </a:moveTo>
                  <a:lnTo>
                    <a:pt x="5436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 rot="17784517">
              <a:off x="1727135" y="5491092"/>
              <a:ext cx="5435" cy="83751"/>
            </a:xfrm>
            <a:custGeom>
              <a:avLst/>
              <a:gdLst>
                <a:gd name="connsiteX0" fmla="*/ 0 w 5435"/>
                <a:gd name="connsiteY0" fmla="*/ 83751 h 83751"/>
                <a:gd name="connsiteX1" fmla="*/ 5436 w 5435"/>
                <a:gd name="connsiteY1" fmla="*/ 0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" h="83751">
                  <a:moveTo>
                    <a:pt x="0" y="83751"/>
                  </a:moveTo>
                  <a:lnTo>
                    <a:pt x="5436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 rot="17784517">
              <a:off x="1804058" y="5358743"/>
              <a:ext cx="5637" cy="83952"/>
            </a:xfrm>
            <a:custGeom>
              <a:avLst/>
              <a:gdLst>
                <a:gd name="connsiteX0" fmla="*/ 0 w 5637"/>
                <a:gd name="connsiteY0" fmla="*/ 83952 h 83952"/>
                <a:gd name="connsiteX1" fmla="*/ 5637 w 5637"/>
                <a:gd name="connsiteY1" fmla="*/ 0 h 8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952">
                  <a:moveTo>
                    <a:pt x="0" y="83952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 rot="17784517">
              <a:off x="1881037" y="5226361"/>
              <a:ext cx="5637" cy="83952"/>
            </a:xfrm>
            <a:custGeom>
              <a:avLst/>
              <a:gdLst>
                <a:gd name="connsiteX0" fmla="*/ 0 w 5637"/>
                <a:gd name="connsiteY0" fmla="*/ 83952 h 83952"/>
                <a:gd name="connsiteX1" fmla="*/ 5637 w 5637"/>
                <a:gd name="connsiteY1" fmla="*/ 0 h 8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952">
                  <a:moveTo>
                    <a:pt x="0" y="83952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rot="17784517">
              <a:off x="1958107" y="5094123"/>
              <a:ext cx="5637" cy="83751"/>
            </a:xfrm>
            <a:custGeom>
              <a:avLst/>
              <a:gdLst>
                <a:gd name="connsiteX0" fmla="*/ 0 w 5637"/>
                <a:gd name="connsiteY0" fmla="*/ 83751 h 83751"/>
                <a:gd name="connsiteX1" fmla="*/ 5637 w 5637"/>
                <a:gd name="connsiteY1" fmla="*/ 0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751">
                  <a:moveTo>
                    <a:pt x="0" y="83751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 rot="17784517">
              <a:off x="2035176" y="4961686"/>
              <a:ext cx="5637" cy="83952"/>
            </a:xfrm>
            <a:custGeom>
              <a:avLst/>
              <a:gdLst>
                <a:gd name="connsiteX0" fmla="*/ 0 w 5637"/>
                <a:gd name="connsiteY0" fmla="*/ 83952 h 83952"/>
                <a:gd name="connsiteX1" fmla="*/ 5637 w 5637"/>
                <a:gd name="connsiteY1" fmla="*/ 0 h 8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952">
                  <a:moveTo>
                    <a:pt x="0" y="83952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8531" y="1028700"/>
            <a:ext cx="1186785" cy="102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666000" y="66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60463" y="1720736"/>
            <a:ext cx="9871075" cy="315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Group 8</a:t>
            </a:r>
            <a:endParaRPr kumimoji="0" lang="en-US" altLang="zh-CN" sz="199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71394" y="2497976"/>
            <a:ext cx="7649210" cy="1861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Handsome</a:t>
            </a:r>
            <a:endParaRPr kumimoji="0" lang="en-US" altLang="zh-CN" sz="115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666000" y="66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55788" y="1984445"/>
            <a:ext cx="8693785" cy="2646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Talented</a:t>
            </a:r>
            <a:endParaRPr kumimoji="0" lang="en-US" altLang="zh-CN" sz="16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26423" y="2644170"/>
            <a:ext cx="593915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Intelligent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8988" y="2321005"/>
            <a:ext cx="8074025" cy="2214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</a:t>
            </a: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veryone</a:t>
            </a:r>
            <a:endParaRPr kumimoji="0" lang="en-US" altLang="zh-CN" sz="13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67760" y="2644170"/>
            <a:ext cx="485648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Group 8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250790" y="3737840"/>
            <a:ext cx="3646242" cy="23273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67460" y="2828836"/>
            <a:ext cx="9657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Next, I will carefully introduce our members</a:t>
            </a:r>
            <a:endParaRPr kumimoji="0" lang="en-US" altLang="zh-CN" sz="3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55649" y="1130300"/>
            <a:ext cx="1812364" cy="821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92450" y="2644170"/>
            <a:ext cx="600710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First of all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12670" y="2644170"/>
            <a:ext cx="756666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Zewen Liang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250123_1447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56573" y="2644170"/>
            <a:ext cx="607885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Developer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8666" y="2921536"/>
            <a:ext cx="815467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 synonym for genius</a:t>
            </a:r>
            <a:endParaRPr kumimoji="0" lang="en-US" altLang="zh-CN" sz="60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43761" y="2644170"/>
            <a:ext cx="790448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Yunhao Zhou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125" y="2644170"/>
            <a:ext cx="282575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Next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250123_1446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5814" y="3272869"/>
            <a:ext cx="600583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Nice to meet U</a:t>
            </a:r>
            <a:endParaRPr kumimoji="0" lang="en-US" altLang="zh-CN" sz="66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V="1">
            <a:off x="3599630" y="4795344"/>
            <a:ext cx="4992739" cy="601803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230498" y="2639122"/>
            <a:ext cx="1926229" cy="2198774"/>
            <a:chOff x="1259995" y="2332875"/>
            <a:chExt cx="1926229" cy="2198774"/>
          </a:xfrm>
        </p:grpSpPr>
        <p:sp>
          <p:nvSpPr>
            <p:cNvPr id="9" name="任意多边形: 形状 8"/>
            <p:cNvSpPr/>
            <p:nvPr/>
          </p:nvSpPr>
          <p:spPr>
            <a:xfrm rot="8376599">
              <a:off x="2025333" y="2675081"/>
              <a:ext cx="576619" cy="1682536"/>
            </a:xfrm>
            <a:custGeom>
              <a:avLst/>
              <a:gdLst>
                <a:gd name="connsiteX0" fmla="*/ -622 w 576619"/>
                <a:gd name="connsiteY0" fmla="*/ -287 h 1682536"/>
                <a:gd name="connsiteX1" fmla="*/ 575997 w 576619"/>
                <a:gd name="connsiteY1" fmla="*/ -287 h 1682536"/>
                <a:gd name="connsiteX2" fmla="*/ 575997 w 576619"/>
                <a:gd name="connsiteY2" fmla="*/ 1682250 h 1682536"/>
                <a:gd name="connsiteX3" fmla="*/ -622 w 576619"/>
                <a:gd name="connsiteY3" fmla="*/ 1682250 h 16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619" h="1682536">
                  <a:moveTo>
                    <a:pt x="-622" y="-287"/>
                  </a:moveTo>
                  <a:lnTo>
                    <a:pt x="575997" y="-287"/>
                  </a:lnTo>
                  <a:lnTo>
                    <a:pt x="575997" y="1682250"/>
                  </a:lnTo>
                  <a:lnTo>
                    <a:pt x="-622" y="1682250"/>
                  </a:lnTo>
                  <a:close/>
                </a:path>
              </a:pathLst>
            </a:custGeom>
            <a:solidFill>
              <a:srgbClr val="FFD599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 rot="19176599">
              <a:off x="2168924" y="2672276"/>
              <a:ext cx="288309" cy="1682536"/>
            </a:xfrm>
            <a:custGeom>
              <a:avLst/>
              <a:gdLst>
                <a:gd name="connsiteX0" fmla="*/ -622 w 288309"/>
                <a:gd name="connsiteY0" fmla="*/ -287 h 1682536"/>
                <a:gd name="connsiteX1" fmla="*/ 287687 w 288309"/>
                <a:gd name="connsiteY1" fmla="*/ -287 h 1682536"/>
                <a:gd name="connsiteX2" fmla="*/ 287687 w 288309"/>
                <a:gd name="connsiteY2" fmla="*/ 1682250 h 1682536"/>
                <a:gd name="connsiteX3" fmla="*/ -622 w 288309"/>
                <a:gd name="connsiteY3" fmla="*/ 1682250 h 16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309" h="1682536">
                  <a:moveTo>
                    <a:pt x="-622" y="-287"/>
                  </a:moveTo>
                  <a:lnTo>
                    <a:pt x="287687" y="-287"/>
                  </a:lnTo>
                  <a:lnTo>
                    <a:pt x="287687" y="1682250"/>
                  </a:lnTo>
                  <a:lnTo>
                    <a:pt x="-622" y="1682250"/>
                  </a:lnTo>
                  <a:close/>
                </a:path>
              </a:pathLst>
            </a:custGeom>
            <a:solidFill>
              <a:srgbClr val="FF9D76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rot="19176599">
              <a:off x="2076450" y="2812774"/>
              <a:ext cx="144039" cy="1682536"/>
            </a:xfrm>
            <a:custGeom>
              <a:avLst/>
              <a:gdLst>
                <a:gd name="connsiteX0" fmla="*/ -622 w 144039"/>
                <a:gd name="connsiteY0" fmla="*/ -288 h 1682536"/>
                <a:gd name="connsiteX1" fmla="*/ 143417 w 144039"/>
                <a:gd name="connsiteY1" fmla="*/ -288 h 1682536"/>
                <a:gd name="connsiteX2" fmla="*/ 143417 w 144039"/>
                <a:gd name="connsiteY2" fmla="*/ 1682250 h 1682536"/>
                <a:gd name="connsiteX3" fmla="*/ -622 w 144039"/>
                <a:gd name="connsiteY3" fmla="*/ 1682250 h 16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39" h="1682536">
                  <a:moveTo>
                    <a:pt x="-622" y="-288"/>
                  </a:moveTo>
                  <a:lnTo>
                    <a:pt x="143417" y="-288"/>
                  </a:lnTo>
                  <a:lnTo>
                    <a:pt x="143417" y="1682250"/>
                  </a:lnTo>
                  <a:lnTo>
                    <a:pt x="-622" y="1682250"/>
                  </a:lnTo>
                  <a:close/>
                </a:path>
              </a:pathLst>
            </a:custGeom>
            <a:solidFill>
              <a:srgbClr val="EF685E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2597817" y="3920672"/>
              <a:ext cx="585909" cy="568425"/>
            </a:xfrm>
            <a:custGeom>
              <a:avLst/>
              <a:gdLst>
                <a:gd name="connsiteX0" fmla="*/ 62627 w 585909"/>
                <a:gd name="connsiteY0" fmla="*/ 444757 h 568425"/>
                <a:gd name="connsiteX1" fmla="*/ 60549 w 585909"/>
                <a:gd name="connsiteY1" fmla="*/ 442680 h 568425"/>
                <a:gd name="connsiteX2" fmla="*/ 49930 w 585909"/>
                <a:gd name="connsiteY2" fmla="*/ 431600 h 568425"/>
                <a:gd name="connsiteX3" fmla="*/ 46468 w 585909"/>
                <a:gd name="connsiteY3" fmla="*/ 427676 h 568425"/>
                <a:gd name="connsiteX4" fmla="*/ 34002 w 585909"/>
                <a:gd name="connsiteY4" fmla="*/ 413595 h 568425"/>
                <a:gd name="connsiteX5" fmla="*/ 34002 w 585909"/>
                <a:gd name="connsiteY5" fmla="*/ 413595 h 568425"/>
                <a:gd name="connsiteX6" fmla="*/ 34002 w 585909"/>
                <a:gd name="connsiteY6" fmla="*/ 413595 h 568425"/>
                <a:gd name="connsiteX7" fmla="*/ -623 w 585909"/>
                <a:gd name="connsiteY7" fmla="*/ 373199 h 568425"/>
                <a:gd name="connsiteX8" fmla="*/ 150574 w 585909"/>
                <a:gd name="connsiteY8" fmla="*/ 328418 h 568425"/>
                <a:gd name="connsiteX9" fmla="*/ 351743 w 585909"/>
                <a:gd name="connsiteY9" fmla="*/ 140174 h 568425"/>
                <a:gd name="connsiteX10" fmla="*/ 370325 w 585909"/>
                <a:gd name="connsiteY10" fmla="*/ 141674 h 568425"/>
                <a:gd name="connsiteX11" fmla="*/ 439575 w 585909"/>
                <a:gd name="connsiteY11" fmla="*/ -287 h 568425"/>
                <a:gd name="connsiteX12" fmla="*/ 473969 w 585909"/>
                <a:gd name="connsiteY12" fmla="*/ 40108 h 568425"/>
                <a:gd name="connsiteX13" fmla="*/ 473969 w 585909"/>
                <a:gd name="connsiteY13" fmla="*/ 40108 h 568425"/>
                <a:gd name="connsiteX14" fmla="*/ 481355 w 585909"/>
                <a:gd name="connsiteY14" fmla="*/ 49110 h 568425"/>
                <a:gd name="connsiteX15" fmla="*/ 485741 w 585909"/>
                <a:gd name="connsiteY15" fmla="*/ 54420 h 568425"/>
                <a:gd name="connsiteX16" fmla="*/ 491743 w 585909"/>
                <a:gd name="connsiteY16" fmla="*/ 62268 h 568425"/>
                <a:gd name="connsiteX17" fmla="*/ 498207 w 585909"/>
                <a:gd name="connsiteY17" fmla="*/ 70578 h 568425"/>
                <a:gd name="connsiteX18" fmla="*/ 501669 w 585909"/>
                <a:gd name="connsiteY18" fmla="*/ 75426 h 568425"/>
                <a:gd name="connsiteX19" fmla="*/ 550374 w 585909"/>
                <a:gd name="connsiteY19" fmla="*/ 155524 h 568425"/>
                <a:gd name="connsiteX20" fmla="*/ 550374 w 585909"/>
                <a:gd name="connsiteY20" fmla="*/ 155524 h 568425"/>
                <a:gd name="connsiteX21" fmla="*/ 494513 w 585909"/>
                <a:gd name="connsiteY21" fmla="*/ 507082 h 568425"/>
                <a:gd name="connsiteX22" fmla="*/ 138570 w 585909"/>
                <a:gd name="connsiteY22" fmla="*/ 505928 h 568425"/>
                <a:gd name="connsiteX23" fmla="*/ 138570 w 585909"/>
                <a:gd name="connsiteY23" fmla="*/ 505928 h 568425"/>
                <a:gd name="connsiteX24" fmla="*/ 62627 w 585909"/>
                <a:gd name="connsiteY24" fmla="*/ 444757 h 56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5909" h="568425">
                  <a:moveTo>
                    <a:pt x="62627" y="444757"/>
                  </a:moveTo>
                  <a:lnTo>
                    <a:pt x="60549" y="442680"/>
                  </a:lnTo>
                  <a:lnTo>
                    <a:pt x="49930" y="431600"/>
                  </a:lnTo>
                  <a:lnTo>
                    <a:pt x="46468" y="427676"/>
                  </a:lnTo>
                  <a:cubicBezTo>
                    <a:pt x="42313" y="423059"/>
                    <a:pt x="37927" y="418442"/>
                    <a:pt x="34002" y="413595"/>
                  </a:cubicBezTo>
                  <a:lnTo>
                    <a:pt x="34002" y="413595"/>
                  </a:lnTo>
                  <a:lnTo>
                    <a:pt x="34002" y="413595"/>
                  </a:lnTo>
                  <a:lnTo>
                    <a:pt x="-623" y="373199"/>
                  </a:lnTo>
                  <a:cubicBezTo>
                    <a:pt x="40558" y="336428"/>
                    <a:pt x="96005" y="319993"/>
                    <a:pt x="150574" y="328418"/>
                  </a:cubicBezTo>
                  <a:cubicBezTo>
                    <a:pt x="154151" y="220873"/>
                    <a:pt x="244221" y="136596"/>
                    <a:pt x="351743" y="140174"/>
                  </a:cubicBezTo>
                  <a:cubicBezTo>
                    <a:pt x="357952" y="140382"/>
                    <a:pt x="364163" y="140866"/>
                    <a:pt x="370325" y="141674"/>
                  </a:cubicBezTo>
                  <a:cubicBezTo>
                    <a:pt x="370694" y="86298"/>
                    <a:pt x="396156" y="34084"/>
                    <a:pt x="439575" y="-287"/>
                  </a:cubicBezTo>
                  <a:lnTo>
                    <a:pt x="473969" y="40108"/>
                  </a:lnTo>
                  <a:lnTo>
                    <a:pt x="473969" y="40108"/>
                  </a:lnTo>
                  <a:lnTo>
                    <a:pt x="481355" y="49110"/>
                  </a:lnTo>
                  <a:lnTo>
                    <a:pt x="485741" y="54420"/>
                  </a:lnTo>
                  <a:lnTo>
                    <a:pt x="491743" y="62268"/>
                  </a:lnTo>
                  <a:lnTo>
                    <a:pt x="498207" y="70578"/>
                  </a:lnTo>
                  <a:lnTo>
                    <a:pt x="501669" y="75426"/>
                  </a:lnTo>
                  <a:cubicBezTo>
                    <a:pt x="520066" y="100748"/>
                    <a:pt x="536363" y="127524"/>
                    <a:pt x="550374" y="155524"/>
                  </a:cubicBezTo>
                  <a:lnTo>
                    <a:pt x="550374" y="155524"/>
                  </a:lnTo>
                  <a:cubicBezTo>
                    <a:pt x="613392" y="292408"/>
                    <a:pt x="588924" y="426753"/>
                    <a:pt x="494513" y="507082"/>
                  </a:cubicBezTo>
                  <a:cubicBezTo>
                    <a:pt x="400103" y="587412"/>
                    <a:pt x="263681" y="589951"/>
                    <a:pt x="138570" y="505928"/>
                  </a:cubicBezTo>
                  <a:lnTo>
                    <a:pt x="138570" y="505928"/>
                  </a:lnTo>
                  <a:cubicBezTo>
                    <a:pt x="111493" y="487831"/>
                    <a:pt x="86079" y="467356"/>
                    <a:pt x="62627" y="444757"/>
                  </a:cubicBezTo>
                  <a:close/>
                </a:path>
              </a:pathLst>
            </a:custGeom>
            <a:solidFill>
              <a:srgbClr val="FFFFFF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8376599">
              <a:off x="1393356" y="2639378"/>
              <a:ext cx="576619" cy="268227"/>
            </a:xfrm>
            <a:custGeom>
              <a:avLst/>
              <a:gdLst>
                <a:gd name="connsiteX0" fmla="*/ -623 w 576619"/>
                <a:gd name="connsiteY0" fmla="*/ -287 h 268227"/>
                <a:gd name="connsiteX1" fmla="*/ 575995 w 576619"/>
                <a:gd name="connsiteY1" fmla="*/ -287 h 268227"/>
                <a:gd name="connsiteX2" fmla="*/ 575995 w 576619"/>
                <a:gd name="connsiteY2" fmla="*/ 267940 h 268227"/>
                <a:gd name="connsiteX3" fmla="*/ -623 w 576619"/>
                <a:gd name="connsiteY3" fmla="*/ 267940 h 2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619" h="268227">
                  <a:moveTo>
                    <a:pt x="-623" y="-287"/>
                  </a:moveTo>
                  <a:lnTo>
                    <a:pt x="575995" y="-287"/>
                  </a:lnTo>
                  <a:lnTo>
                    <a:pt x="575995" y="267940"/>
                  </a:lnTo>
                  <a:lnTo>
                    <a:pt x="-623" y="267940"/>
                  </a:lnTo>
                  <a:close/>
                </a:path>
              </a:pathLst>
            </a:custGeom>
            <a:solidFill>
              <a:srgbClr val="FF9D76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259995" y="2332875"/>
              <a:ext cx="554146" cy="524582"/>
            </a:xfrm>
            <a:custGeom>
              <a:avLst/>
              <a:gdLst>
                <a:gd name="connsiteX0" fmla="*/ 553524 w 554146"/>
                <a:gd name="connsiteY0" fmla="*/ 149885 h 524582"/>
                <a:gd name="connsiteX1" fmla="*/ 488198 w 554146"/>
                <a:gd name="connsiteY1" fmla="*/ 73249 h 524582"/>
                <a:gd name="connsiteX2" fmla="*/ 191809 w 554146"/>
                <a:gd name="connsiteY2" fmla="*/ 50165 h 524582"/>
                <a:gd name="connsiteX3" fmla="*/ 72931 w 554146"/>
                <a:gd name="connsiteY3" fmla="*/ 151039 h 524582"/>
                <a:gd name="connsiteX4" fmla="*/ 49848 w 554146"/>
                <a:gd name="connsiteY4" fmla="*/ 447659 h 524582"/>
                <a:gd name="connsiteX5" fmla="*/ 114943 w 554146"/>
                <a:gd name="connsiteY5" fmla="*/ 524295 h 52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4146" h="524582">
                  <a:moveTo>
                    <a:pt x="553524" y="149885"/>
                  </a:moveTo>
                  <a:lnTo>
                    <a:pt x="488198" y="73249"/>
                  </a:lnTo>
                  <a:cubicBezTo>
                    <a:pt x="412716" y="-14929"/>
                    <a:pt x="280034" y="-25271"/>
                    <a:pt x="191809" y="50165"/>
                  </a:cubicBezTo>
                  <a:lnTo>
                    <a:pt x="72931" y="151039"/>
                  </a:lnTo>
                  <a:cubicBezTo>
                    <a:pt x="-15271" y="226614"/>
                    <a:pt x="-25612" y="359343"/>
                    <a:pt x="49848" y="447659"/>
                  </a:cubicBezTo>
                  <a:lnTo>
                    <a:pt x="114943" y="524295"/>
                  </a:lnTo>
                  <a:close/>
                </a:path>
              </a:pathLst>
            </a:custGeom>
            <a:solidFill>
              <a:srgbClr val="CECECE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260457" y="2334030"/>
              <a:ext cx="1920730" cy="2155884"/>
            </a:xfrm>
            <a:custGeom>
              <a:avLst/>
              <a:gdLst>
                <a:gd name="connsiteX0" fmla="*/ 1829334 w 1920730"/>
                <a:gd name="connsiteY0" fmla="*/ 2094186 h 2155884"/>
                <a:gd name="connsiteX1" fmla="*/ 1885195 w 1920730"/>
                <a:gd name="connsiteY1" fmla="*/ 1742628 h 2155884"/>
                <a:gd name="connsiteX2" fmla="*/ 1885195 w 1920730"/>
                <a:gd name="connsiteY2" fmla="*/ 1742628 h 2155884"/>
                <a:gd name="connsiteX3" fmla="*/ 1837644 w 1920730"/>
                <a:gd name="connsiteY3" fmla="*/ 1662068 h 2155884"/>
                <a:gd name="connsiteX4" fmla="*/ 1834182 w 1920730"/>
                <a:gd name="connsiteY4" fmla="*/ 1657221 h 2155884"/>
                <a:gd name="connsiteX5" fmla="*/ 1827718 w 1920730"/>
                <a:gd name="connsiteY5" fmla="*/ 1648910 h 2155884"/>
                <a:gd name="connsiteX6" fmla="*/ 1821716 w 1920730"/>
                <a:gd name="connsiteY6" fmla="*/ 1641062 h 2155884"/>
                <a:gd name="connsiteX7" fmla="*/ 1817330 w 1920730"/>
                <a:gd name="connsiteY7" fmla="*/ 1635753 h 2155884"/>
                <a:gd name="connsiteX8" fmla="*/ 1817330 w 1920730"/>
                <a:gd name="connsiteY8" fmla="*/ 1635753 h 2155884"/>
                <a:gd name="connsiteX9" fmla="*/ 1817330 w 1920730"/>
                <a:gd name="connsiteY9" fmla="*/ 1635753 h 2155884"/>
                <a:gd name="connsiteX10" fmla="*/ 727110 w 1920730"/>
                <a:gd name="connsiteY10" fmla="*/ 354171 h 2155884"/>
                <a:gd name="connsiteX11" fmla="*/ 553523 w 1920730"/>
                <a:gd name="connsiteY11" fmla="*/ 149884 h 2155884"/>
                <a:gd name="connsiteX12" fmla="*/ 488199 w 1920730"/>
                <a:gd name="connsiteY12" fmla="*/ 73249 h 2155884"/>
                <a:gd name="connsiteX13" fmla="*/ 191809 w 1920730"/>
                <a:gd name="connsiteY13" fmla="*/ 50165 h 2155884"/>
                <a:gd name="connsiteX14" fmla="*/ 72930 w 1920730"/>
                <a:gd name="connsiteY14" fmla="*/ 151039 h 2155884"/>
                <a:gd name="connsiteX15" fmla="*/ 49847 w 1920730"/>
                <a:gd name="connsiteY15" fmla="*/ 447659 h 2155884"/>
                <a:gd name="connsiteX16" fmla="*/ 114942 w 1920730"/>
                <a:gd name="connsiteY16" fmla="*/ 524295 h 2155884"/>
                <a:gd name="connsiteX17" fmla="*/ 114942 w 1920730"/>
                <a:gd name="connsiteY17" fmla="*/ 524295 h 2155884"/>
                <a:gd name="connsiteX18" fmla="*/ 288759 w 1920730"/>
                <a:gd name="connsiteY18" fmla="*/ 728581 h 2155884"/>
                <a:gd name="connsiteX19" fmla="*/ 1372055 w 1920730"/>
                <a:gd name="connsiteY19" fmla="*/ 2002084 h 2155884"/>
                <a:gd name="connsiteX20" fmla="*/ 1372055 w 1920730"/>
                <a:gd name="connsiteY20" fmla="*/ 2002084 h 2155884"/>
                <a:gd name="connsiteX21" fmla="*/ 1378749 w 1920730"/>
                <a:gd name="connsiteY21" fmla="*/ 2009932 h 2155884"/>
                <a:gd name="connsiteX22" fmla="*/ 1378749 w 1920730"/>
                <a:gd name="connsiteY22" fmla="*/ 2009932 h 2155884"/>
                <a:gd name="connsiteX23" fmla="*/ 1384751 w 1920730"/>
                <a:gd name="connsiteY23" fmla="*/ 2016626 h 2155884"/>
                <a:gd name="connsiteX24" fmla="*/ 1388214 w 1920730"/>
                <a:gd name="connsiteY24" fmla="*/ 2020550 h 2155884"/>
                <a:gd name="connsiteX25" fmla="*/ 1398831 w 1920730"/>
                <a:gd name="connsiteY25" fmla="*/ 2031631 h 2155884"/>
                <a:gd name="connsiteX26" fmla="*/ 1400909 w 1920730"/>
                <a:gd name="connsiteY26" fmla="*/ 2033708 h 2155884"/>
                <a:gd name="connsiteX27" fmla="*/ 1473391 w 1920730"/>
                <a:gd name="connsiteY27" fmla="*/ 2095802 h 2155884"/>
                <a:gd name="connsiteX28" fmla="*/ 1473391 w 1920730"/>
                <a:gd name="connsiteY28" fmla="*/ 2095802 h 2155884"/>
                <a:gd name="connsiteX29" fmla="*/ 1829334 w 1920730"/>
                <a:gd name="connsiteY29" fmla="*/ 2094186 h 215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20730" h="2155884">
                  <a:moveTo>
                    <a:pt x="1829334" y="2094186"/>
                  </a:moveTo>
                  <a:cubicBezTo>
                    <a:pt x="1923745" y="2013856"/>
                    <a:pt x="1948213" y="1879512"/>
                    <a:pt x="1885195" y="1742628"/>
                  </a:cubicBezTo>
                  <a:lnTo>
                    <a:pt x="1885195" y="1742628"/>
                  </a:lnTo>
                  <a:cubicBezTo>
                    <a:pt x="1871577" y="1714513"/>
                    <a:pt x="1855672" y="1687575"/>
                    <a:pt x="1837644" y="1662068"/>
                  </a:cubicBezTo>
                  <a:lnTo>
                    <a:pt x="1834182" y="1657221"/>
                  </a:lnTo>
                  <a:lnTo>
                    <a:pt x="1827718" y="1648910"/>
                  </a:lnTo>
                  <a:lnTo>
                    <a:pt x="1821716" y="1641062"/>
                  </a:lnTo>
                  <a:lnTo>
                    <a:pt x="1817330" y="1635753"/>
                  </a:lnTo>
                  <a:lnTo>
                    <a:pt x="1817330" y="1635753"/>
                  </a:lnTo>
                  <a:lnTo>
                    <a:pt x="1817330" y="1635753"/>
                  </a:lnTo>
                  <a:lnTo>
                    <a:pt x="727110" y="354171"/>
                  </a:lnTo>
                  <a:lnTo>
                    <a:pt x="553523" y="149884"/>
                  </a:lnTo>
                  <a:lnTo>
                    <a:pt x="488199" y="73249"/>
                  </a:lnTo>
                  <a:cubicBezTo>
                    <a:pt x="412716" y="-14929"/>
                    <a:pt x="280034" y="-25271"/>
                    <a:pt x="191809" y="50165"/>
                  </a:cubicBezTo>
                  <a:lnTo>
                    <a:pt x="72930" y="151039"/>
                  </a:lnTo>
                  <a:cubicBezTo>
                    <a:pt x="-15271" y="226613"/>
                    <a:pt x="-25612" y="359342"/>
                    <a:pt x="49847" y="447659"/>
                  </a:cubicBezTo>
                  <a:lnTo>
                    <a:pt x="114942" y="524295"/>
                  </a:lnTo>
                  <a:lnTo>
                    <a:pt x="114942" y="524295"/>
                  </a:lnTo>
                  <a:lnTo>
                    <a:pt x="288759" y="728581"/>
                  </a:lnTo>
                  <a:lnTo>
                    <a:pt x="1372055" y="2002084"/>
                  </a:lnTo>
                  <a:lnTo>
                    <a:pt x="1372055" y="2002084"/>
                  </a:lnTo>
                  <a:lnTo>
                    <a:pt x="1378749" y="2009932"/>
                  </a:lnTo>
                  <a:lnTo>
                    <a:pt x="1378749" y="2009932"/>
                  </a:lnTo>
                  <a:cubicBezTo>
                    <a:pt x="1380827" y="2012241"/>
                    <a:pt x="1382674" y="2014549"/>
                    <a:pt x="1384751" y="2016626"/>
                  </a:cubicBezTo>
                  <a:lnTo>
                    <a:pt x="1388214" y="2020550"/>
                  </a:lnTo>
                  <a:lnTo>
                    <a:pt x="1398831" y="2031631"/>
                  </a:lnTo>
                  <a:lnTo>
                    <a:pt x="1400909" y="2033708"/>
                  </a:lnTo>
                  <a:cubicBezTo>
                    <a:pt x="1423230" y="2056468"/>
                    <a:pt x="1447468" y="2077243"/>
                    <a:pt x="1473391" y="2095802"/>
                  </a:cubicBezTo>
                  <a:lnTo>
                    <a:pt x="1473391" y="2095802"/>
                  </a:lnTo>
                  <a:cubicBezTo>
                    <a:pt x="1598271" y="2177055"/>
                    <a:pt x="1734923" y="2174516"/>
                    <a:pt x="1829334" y="2094186"/>
                  </a:cubicBezTo>
                  <a:close/>
                </a:path>
              </a:pathLst>
            </a:custGeom>
            <a:noFill/>
            <a:ln w="22972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411791" y="2528158"/>
              <a:ext cx="470916" cy="405056"/>
            </a:xfrm>
            <a:custGeom>
              <a:avLst/>
              <a:gdLst>
                <a:gd name="connsiteX0" fmla="*/ 28933 w 470916"/>
                <a:gd name="connsiteY0" fmla="*/ 400571 h 405056"/>
                <a:gd name="connsiteX1" fmla="*/ 464052 w 470916"/>
                <a:gd name="connsiteY1" fmla="*/ 31239 h 405056"/>
                <a:gd name="connsiteX2" fmla="*/ 466130 w 470916"/>
                <a:gd name="connsiteY2" fmla="*/ 6079 h 405056"/>
                <a:gd name="connsiteX3" fmla="*/ 466130 w 470916"/>
                <a:gd name="connsiteY3" fmla="*/ 6079 h 405056"/>
                <a:gd name="connsiteX4" fmla="*/ 440761 w 470916"/>
                <a:gd name="connsiteY4" fmla="*/ 3978 h 405056"/>
                <a:gd name="connsiteX5" fmla="*/ 440739 w 470916"/>
                <a:gd name="connsiteY5" fmla="*/ 4000 h 405056"/>
                <a:gd name="connsiteX6" fmla="*/ 5619 w 470916"/>
                <a:gd name="connsiteY6" fmla="*/ 373332 h 405056"/>
                <a:gd name="connsiteX7" fmla="*/ 3542 w 470916"/>
                <a:gd name="connsiteY7" fmla="*/ 398494 h 405056"/>
                <a:gd name="connsiteX8" fmla="*/ 3542 w 470916"/>
                <a:gd name="connsiteY8" fmla="*/ 398494 h 405056"/>
                <a:gd name="connsiteX9" fmla="*/ 28933 w 470916"/>
                <a:gd name="connsiteY9" fmla="*/ 400571 h 40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916" h="405056">
                  <a:moveTo>
                    <a:pt x="28933" y="400571"/>
                  </a:moveTo>
                  <a:lnTo>
                    <a:pt x="464052" y="31239"/>
                  </a:lnTo>
                  <a:cubicBezTo>
                    <a:pt x="471485" y="24822"/>
                    <a:pt x="472408" y="13627"/>
                    <a:pt x="466130" y="6079"/>
                  </a:cubicBezTo>
                  <a:lnTo>
                    <a:pt x="466130" y="6079"/>
                  </a:lnTo>
                  <a:cubicBezTo>
                    <a:pt x="459690" y="-1516"/>
                    <a:pt x="448333" y="-2440"/>
                    <a:pt x="440761" y="3978"/>
                  </a:cubicBezTo>
                  <a:cubicBezTo>
                    <a:pt x="440739" y="4000"/>
                    <a:pt x="440739" y="4000"/>
                    <a:pt x="440739" y="4000"/>
                  </a:cubicBezTo>
                  <a:lnTo>
                    <a:pt x="5619" y="373332"/>
                  </a:lnTo>
                  <a:cubicBezTo>
                    <a:pt x="-1813" y="379750"/>
                    <a:pt x="-2737" y="390945"/>
                    <a:pt x="3542" y="398494"/>
                  </a:cubicBezTo>
                  <a:lnTo>
                    <a:pt x="3542" y="398494"/>
                  </a:lnTo>
                  <a:cubicBezTo>
                    <a:pt x="10029" y="405972"/>
                    <a:pt x="21315" y="406896"/>
                    <a:pt x="28933" y="400571"/>
                  </a:cubicBezTo>
                  <a:close/>
                </a:path>
              </a:pathLst>
            </a:custGeom>
            <a:solidFill>
              <a:srgbClr val="FFFFFF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481375" y="2611578"/>
              <a:ext cx="468044" cy="403634"/>
            </a:xfrm>
            <a:custGeom>
              <a:avLst/>
              <a:gdLst>
                <a:gd name="connsiteX0" fmla="*/ 28600 w 468044"/>
                <a:gd name="connsiteY0" fmla="*/ 399097 h 403634"/>
                <a:gd name="connsiteX1" fmla="*/ 461179 w 468044"/>
                <a:gd name="connsiteY1" fmla="*/ 31150 h 403634"/>
                <a:gd name="connsiteX2" fmla="*/ 463257 w 468044"/>
                <a:gd name="connsiteY2" fmla="*/ 5989 h 403634"/>
                <a:gd name="connsiteX3" fmla="*/ 463257 w 468044"/>
                <a:gd name="connsiteY3" fmla="*/ 5989 h 403634"/>
                <a:gd name="connsiteX4" fmla="*/ 437865 w 468044"/>
                <a:gd name="connsiteY4" fmla="*/ 3912 h 403634"/>
                <a:gd name="connsiteX5" fmla="*/ 5516 w 468044"/>
                <a:gd name="connsiteY5" fmla="*/ 371858 h 403634"/>
                <a:gd name="connsiteX6" fmla="*/ 3669 w 468044"/>
                <a:gd name="connsiteY6" fmla="*/ 397250 h 403634"/>
                <a:gd name="connsiteX7" fmla="*/ 3669 w 468044"/>
                <a:gd name="connsiteY7" fmla="*/ 397250 h 403634"/>
                <a:gd name="connsiteX8" fmla="*/ 28600 w 468044"/>
                <a:gd name="connsiteY8" fmla="*/ 399097 h 40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4" h="403634">
                  <a:moveTo>
                    <a:pt x="28600" y="399097"/>
                  </a:moveTo>
                  <a:lnTo>
                    <a:pt x="461179" y="31150"/>
                  </a:lnTo>
                  <a:cubicBezTo>
                    <a:pt x="468613" y="24733"/>
                    <a:pt x="469535" y="13537"/>
                    <a:pt x="463257" y="5989"/>
                  </a:cubicBezTo>
                  <a:lnTo>
                    <a:pt x="463257" y="5989"/>
                  </a:lnTo>
                  <a:cubicBezTo>
                    <a:pt x="456771" y="-1490"/>
                    <a:pt x="445483" y="-2414"/>
                    <a:pt x="437865" y="3912"/>
                  </a:cubicBezTo>
                  <a:lnTo>
                    <a:pt x="5516" y="371858"/>
                  </a:lnTo>
                  <a:cubicBezTo>
                    <a:pt x="-1893" y="378414"/>
                    <a:pt x="-2702" y="389679"/>
                    <a:pt x="3669" y="397250"/>
                  </a:cubicBezTo>
                  <a:lnTo>
                    <a:pt x="3669" y="397250"/>
                  </a:lnTo>
                  <a:cubicBezTo>
                    <a:pt x="10064" y="404590"/>
                    <a:pt x="21190" y="405422"/>
                    <a:pt x="28600" y="399097"/>
                  </a:cubicBezTo>
                  <a:close/>
                </a:path>
              </a:pathLst>
            </a:custGeom>
            <a:solidFill>
              <a:srgbClr val="FFFFFF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2874647" y="4224341"/>
              <a:ext cx="311577" cy="307308"/>
            </a:xfrm>
            <a:custGeom>
              <a:avLst/>
              <a:gdLst>
                <a:gd name="connsiteX0" fmla="*/ 8 w 311577"/>
                <a:gd name="connsiteY0" fmla="*/ 260890 h 307308"/>
                <a:gd name="connsiteX1" fmla="*/ 138507 w 311577"/>
                <a:gd name="connsiteY1" fmla="*/ 114543 h 307308"/>
                <a:gd name="connsiteX2" fmla="*/ 305169 w 311577"/>
                <a:gd name="connsiteY2" fmla="*/ 743 h 307308"/>
                <a:gd name="connsiteX3" fmla="*/ 305169 w 311577"/>
                <a:gd name="connsiteY3" fmla="*/ 5359 h 307308"/>
                <a:gd name="connsiteX4" fmla="*/ 310940 w 311577"/>
                <a:gd name="connsiteY4" fmla="*/ 246579 h 307308"/>
                <a:gd name="connsiteX5" fmla="*/ 253208 w 311577"/>
                <a:gd name="connsiteY5" fmla="*/ 307010 h 307308"/>
                <a:gd name="connsiteX6" fmla="*/ 241690 w 311577"/>
                <a:gd name="connsiteY6" fmla="*/ 306133 h 307308"/>
                <a:gd name="connsiteX7" fmla="*/ 4625 w 311577"/>
                <a:gd name="connsiteY7" fmla="*/ 261814 h 307308"/>
                <a:gd name="connsiteX8" fmla="*/ 8 w 311577"/>
                <a:gd name="connsiteY8" fmla="*/ 260890 h 3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77" h="307308">
                  <a:moveTo>
                    <a:pt x="8" y="260890"/>
                  </a:moveTo>
                  <a:cubicBezTo>
                    <a:pt x="-7610" y="251888"/>
                    <a:pt x="54715" y="186331"/>
                    <a:pt x="138507" y="114543"/>
                  </a:cubicBezTo>
                  <a:cubicBezTo>
                    <a:pt x="222299" y="42754"/>
                    <a:pt x="297551" y="-8260"/>
                    <a:pt x="305169" y="743"/>
                  </a:cubicBezTo>
                  <a:cubicBezTo>
                    <a:pt x="305883" y="2197"/>
                    <a:pt x="305883" y="3905"/>
                    <a:pt x="305169" y="5359"/>
                  </a:cubicBezTo>
                  <a:lnTo>
                    <a:pt x="310940" y="246579"/>
                  </a:lnTo>
                  <a:cubicBezTo>
                    <a:pt x="311678" y="279195"/>
                    <a:pt x="285825" y="306249"/>
                    <a:pt x="253208" y="307010"/>
                  </a:cubicBezTo>
                  <a:cubicBezTo>
                    <a:pt x="249353" y="307080"/>
                    <a:pt x="245498" y="306803"/>
                    <a:pt x="241690" y="306133"/>
                  </a:cubicBezTo>
                  <a:lnTo>
                    <a:pt x="4625" y="261814"/>
                  </a:lnTo>
                  <a:cubicBezTo>
                    <a:pt x="2315" y="262044"/>
                    <a:pt x="931" y="261814"/>
                    <a:pt x="8" y="2608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22972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41768" y="2644170"/>
            <a:ext cx="930846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Visual Designer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5061" y="2921536"/>
            <a:ext cx="74218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 excellent painter</a:t>
            </a:r>
            <a:endParaRPr kumimoji="0" lang="en-US" altLang="zh-CN" sz="60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63278" y="2644170"/>
            <a:ext cx="546544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And then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64878" y="2644170"/>
            <a:ext cx="526224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Zhi Zhao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123_1445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56573" y="2644170"/>
            <a:ext cx="607885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Developer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4938" y="2921536"/>
            <a:ext cx="9382125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 thoughtful programmer</a:t>
            </a:r>
            <a:endParaRPr kumimoji="0" lang="en-US" altLang="zh-CN" sz="60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66173" y="2644170"/>
            <a:ext cx="485965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Besides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671" y="2644170"/>
            <a:ext cx="909066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	Yuying Zhang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250123_1446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35798" y="2705725"/>
            <a:ext cx="8320405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Next, U will see</a:t>
            </a:r>
            <a:endParaRPr kumimoji="0" lang="en-US" altLang="zh-CN" sz="8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20671" y="2644170"/>
            <a:ext cx="655066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Copywriter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26666" y="2921536"/>
            <a:ext cx="713867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 diligent assistant</a:t>
            </a:r>
            <a:endParaRPr kumimoji="0" lang="en-US" altLang="zh-CN" sz="60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3843" y="2644170"/>
            <a:ext cx="404431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Finally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29953" y="2644170"/>
            <a:ext cx="533209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Kaijie Xu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250123_1445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61746" y="2644170"/>
            <a:ext cx="966851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Project Manager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8758" y="2921536"/>
            <a:ext cx="9214485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 charismatic dispatcher</a:t>
            </a:r>
            <a:endParaRPr kumimoji="0" lang="en-US" altLang="zh-CN" sz="60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34476" y="2705725"/>
            <a:ext cx="9123045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 unforgettable</a:t>
            </a:r>
            <a:endParaRPr kumimoji="0" lang="en-US" altLang="zh-CN" sz="8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23758" y="2994740"/>
            <a:ext cx="831278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Game Introduction</a:t>
            </a:r>
            <a:endParaRPr kumimoji="0" lang="en-US" altLang="zh-CN" sz="72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58153" y="1874084"/>
            <a:ext cx="1265608" cy="1347232"/>
            <a:chOff x="3501747" y="2577120"/>
            <a:chExt cx="492313" cy="524064"/>
          </a:xfrm>
        </p:grpSpPr>
        <p:sp>
          <p:nvSpPr>
            <p:cNvPr id="6" name="任意多边形: 形状 5"/>
            <p:cNvSpPr/>
            <p:nvPr/>
          </p:nvSpPr>
          <p:spPr>
            <a:xfrm>
              <a:off x="3501747" y="2577120"/>
              <a:ext cx="454482" cy="451779"/>
            </a:xfrm>
            <a:custGeom>
              <a:avLst/>
              <a:gdLst>
                <a:gd name="connsiteX0" fmla="*/ 208724 w 454482"/>
                <a:gd name="connsiteY0" fmla="*/ -72 h 451779"/>
                <a:gd name="connsiteX1" fmla="*/ -24 w 454482"/>
                <a:gd name="connsiteY1" fmla="*/ 185706 h 451779"/>
                <a:gd name="connsiteX2" fmla="*/ 197071 w 454482"/>
                <a:gd name="connsiteY2" fmla="*/ 320818 h 451779"/>
                <a:gd name="connsiteX3" fmla="*/ 154679 w 454482"/>
                <a:gd name="connsiteY3" fmla="*/ 451708 h 451779"/>
                <a:gd name="connsiteX4" fmla="*/ 454459 w 454482"/>
                <a:gd name="connsiteY4" fmla="*/ 184017 h 451779"/>
                <a:gd name="connsiteX5" fmla="*/ 332182 w 454482"/>
                <a:gd name="connsiteY5" fmla="*/ 202426 h 45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482" h="451779">
                  <a:moveTo>
                    <a:pt x="208724" y="-72"/>
                  </a:moveTo>
                  <a:cubicBezTo>
                    <a:pt x="107390" y="21377"/>
                    <a:pt x="-24" y="185706"/>
                    <a:pt x="-24" y="185706"/>
                  </a:cubicBezTo>
                  <a:lnTo>
                    <a:pt x="197071" y="320818"/>
                  </a:lnTo>
                  <a:cubicBezTo>
                    <a:pt x="175139" y="361524"/>
                    <a:pt x="160776" y="405873"/>
                    <a:pt x="154679" y="451708"/>
                  </a:cubicBezTo>
                  <a:lnTo>
                    <a:pt x="454459" y="184017"/>
                  </a:lnTo>
                  <a:cubicBezTo>
                    <a:pt x="412853" y="181344"/>
                    <a:pt x="371157" y="187622"/>
                    <a:pt x="332182" y="202426"/>
                  </a:cubicBezTo>
                  <a:close/>
                </a:path>
              </a:pathLst>
            </a:custGeom>
            <a:solidFill>
              <a:srgbClr val="6986D1"/>
            </a:solidFill>
            <a:ln w="16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501747" y="2577120"/>
              <a:ext cx="454482" cy="451779"/>
            </a:xfrm>
            <a:custGeom>
              <a:avLst/>
              <a:gdLst>
                <a:gd name="connsiteX0" fmla="*/ 208724 w 454482"/>
                <a:gd name="connsiteY0" fmla="*/ -72 h 451779"/>
                <a:gd name="connsiteX1" fmla="*/ -24 w 454482"/>
                <a:gd name="connsiteY1" fmla="*/ 185706 h 451779"/>
                <a:gd name="connsiteX2" fmla="*/ 197071 w 454482"/>
                <a:gd name="connsiteY2" fmla="*/ 320818 h 451779"/>
                <a:gd name="connsiteX3" fmla="*/ 154679 w 454482"/>
                <a:gd name="connsiteY3" fmla="*/ 451708 h 451779"/>
                <a:gd name="connsiteX4" fmla="*/ 454459 w 454482"/>
                <a:gd name="connsiteY4" fmla="*/ 184017 h 451779"/>
                <a:gd name="connsiteX5" fmla="*/ 332182 w 454482"/>
                <a:gd name="connsiteY5" fmla="*/ 202426 h 45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482" h="451779">
                  <a:moveTo>
                    <a:pt x="208724" y="-72"/>
                  </a:moveTo>
                  <a:cubicBezTo>
                    <a:pt x="107390" y="21377"/>
                    <a:pt x="-24" y="185706"/>
                    <a:pt x="-24" y="185706"/>
                  </a:cubicBezTo>
                  <a:lnTo>
                    <a:pt x="197071" y="320818"/>
                  </a:lnTo>
                  <a:cubicBezTo>
                    <a:pt x="175139" y="361524"/>
                    <a:pt x="160776" y="405873"/>
                    <a:pt x="154679" y="451708"/>
                  </a:cubicBezTo>
                  <a:lnTo>
                    <a:pt x="454459" y="184017"/>
                  </a:lnTo>
                  <a:cubicBezTo>
                    <a:pt x="412853" y="181344"/>
                    <a:pt x="371157" y="187622"/>
                    <a:pt x="332182" y="202426"/>
                  </a:cubicBezTo>
                  <a:close/>
                </a:path>
              </a:pathLst>
            </a:custGeom>
            <a:noFill/>
            <a:ln w="16828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3784975" y="2878250"/>
              <a:ext cx="209085" cy="222934"/>
            </a:xfrm>
            <a:custGeom>
              <a:avLst/>
              <a:gdLst>
                <a:gd name="connsiteX0" fmla="*/ 0 w 209085"/>
                <a:gd name="connsiteY0" fmla="*/ 57254 h 222934"/>
                <a:gd name="connsiteX1" fmla="*/ 209085 w 209085"/>
                <a:gd name="connsiteY1" fmla="*/ 222934 h 222934"/>
                <a:gd name="connsiteX2" fmla="*/ 64178 w 209085"/>
                <a:gd name="connsiteY2" fmla="*/ 0 h 222934"/>
                <a:gd name="connsiteX3" fmla="*/ 0 w 209085"/>
                <a:gd name="connsiteY3" fmla="*/ 57254 h 22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085" h="222934">
                  <a:moveTo>
                    <a:pt x="0" y="57254"/>
                  </a:moveTo>
                  <a:lnTo>
                    <a:pt x="209085" y="222934"/>
                  </a:lnTo>
                  <a:lnTo>
                    <a:pt x="64178" y="0"/>
                  </a:lnTo>
                  <a:lnTo>
                    <a:pt x="0" y="57254"/>
                  </a:lnTo>
                  <a:close/>
                </a:path>
              </a:pathLst>
            </a:custGeom>
            <a:solidFill>
              <a:srgbClr val="49263E"/>
            </a:solidFill>
            <a:ln w="16828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3656450" y="2761210"/>
              <a:ext cx="299779" cy="267014"/>
            </a:xfrm>
            <a:custGeom>
              <a:avLst/>
              <a:gdLst>
                <a:gd name="connsiteX0" fmla="*/ -24 w 299779"/>
                <a:gd name="connsiteY0" fmla="*/ 266942 h 267014"/>
                <a:gd name="connsiteX1" fmla="*/ 299756 w 299779"/>
                <a:gd name="connsiteY1" fmla="*/ -72 h 267014"/>
                <a:gd name="connsiteX2" fmla="*/ -24 w 299779"/>
                <a:gd name="connsiteY2" fmla="*/ 266942 h 26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779" h="267014">
                  <a:moveTo>
                    <a:pt x="-24" y="266942"/>
                  </a:moveTo>
                  <a:lnTo>
                    <a:pt x="299756" y="-72"/>
                  </a:lnTo>
                  <a:cubicBezTo>
                    <a:pt x="231247" y="118938"/>
                    <a:pt x="126088" y="212602"/>
                    <a:pt x="-24" y="266942"/>
                  </a:cubicBezTo>
                  <a:close/>
                </a:path>
              </a:pathLst>
            </a:custGeom>
            <a:solidFill>
              <a:srgbClr val="49263E"/>
            </a:solidFill>
            <a:ln w="16828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93732" y="2543679"/>
            <a:ext cx="580453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Cautious!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6138" y="2543679"/>
            <a:ext cx="1049972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Please don't blink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2023" y="2321005"/>
            <a:ext cx="10307955" cy="2214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Do n</a:t>
            </a: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ot blink</a:t>
            </a:r>
            <a:endParaRPr kumimoji="0" lang="en-US" altLang="zh-CN" sz="138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p="http://schemas.openxmlformats.org/presentationml/2006/main">
  <p:tag name="ISLIDE.IMAGE" val="7403b541-8377-d157-e1ae-a9550c02c932.jpg"/>
  <p:tag name="ISLIDE.THEME" val="7403b541-8377-d157-e1ae-a9550c02c932-39_133428745086405579.pptx"/>
  <p:tag name="ISLIDE.OUTLINE" val="466325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92E4C"/>
      </a:accent1>
      <a:accent2>
        <a:srgbClr val="6986D1"/>
      </a:accent2>
      <a:accent3>
        <a:srgbClr val="EF685E"/>
      </a:accent3>
      <a:accent4>
        <a:srgbClr val="ECB669"/>
      </a:accent4>
      <a:accent5>
        <a:srgbClr val="B6C172"/>
      </a:accent5>
      <a:accent6>
        <a:srgbClr val="F17E54"/>
      </a:accent6>
      <a:hlink>
        <a:srgbClr val="4472C4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79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0</TotalTime>
  <Words>493</Words>
  <Application>WPS 演示</Application>
  <PresentationFormat>宽屏</PresentationFormat>
  <Paragraphs>82</Paragraphs>
  <Slides>46</Slides>
  <Notes>4</Notes>
  <HiddenSlides>4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Times New Roman</vt:lpstr>
      <vt:lpstr>Arial Unicode MS</vt:lpstr>
      <vt:lpstr>等线</vt:lpstr>
      <vt:lpstr>Designed by iSlide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老师自我介绍快闪PPT模板</dc:title>
  <dc:creator>Yu;islide</dc:creator>
  <cp:keywords>51PPT模板网（www.51pptmoban.com）</cp:keywords>
  <dc:description>51PPT模板网，幻灯片演示模板及素材免费下载！
51PPT模板网 唯一访问网址：www.51pptmoban.com</dc:description>
  <cp:lastModifiedBy>赵智</cp:lastModifiedBy>
  <cp:revision>18</cp:revision>
  <cp:lastPrinted>2024-02-27T16:00:00Z</cp:lastPrinted>
  <dcterms:created xsi:type="dcterms:W3CDTF">2024-02-27T16:00:00Z</dcterms:created>
  <dcterms:modified xsi:type="dcterms:W3CDTF">2025-04-16T21:58:05Z</dcterms:modified>
  <cp:version>51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CB22D6D561FC40EC846A0800F15C8DED_13</vt:lpwstr>
  </property>
  <property fmtid="{D5CDD505-2E9C-101B-9397-08002B2CF9AE}" pid="3" name="KSOProductBuildVer">
    <vt:lpwstr>2052-12.1.0.20784</vt:lpwstr>
  </property>
</Properties>
</file>